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3"/>
  </p:notesMasterIdLst>
  <p:handoutMasterIdLst>
    <p:handoutMasterId r:id="rId34"/>
  </p:handoutMasterIdLst>
  <p:sldIdLst>
    <p:sldId id="299" r:id="rId2"/>
    <p:sldId id="260" r:id="rId3"/>
    <p:sldId id="346" r:id="rId4"/>
    <p:sldId id="348" r:id="rId5"/>
    <p:sldId id="295" r:id="rId6"/>
    <p:sldId id="329" r:id="rId7"/>
    <p:sldId id="330" r:id="rId8"/>
    <p:sldId id="283" r:id="rId9"/>
    <p:sldId id="284" r:id="rId10"/>
    <p:sldId id="285" r:id="rId11"/>
    <p:sldId id="349" r:id="rId12"/>
    <p:sldId id="350" r:id="rId13"/>
    <p:sldId id="287" r:id="rId14"/>
    <p:sldId id="288" r:id="rId15"/>
    <p:sldId id="351" r:id="rId16"/>
    <p:sldId id="352" r:id="rId17"/>
    <p:sldId id="296" r:id="rId18"/>
    <p:sldId id="294" r:id="rId19"/>
    <p:sldId id="263" r:id="rId20"/>
    <p:sldId id="331" r:id="rId21"/>
    <p:sldId id="332" r:id="rId22"/>
    <p:sldId id="333" r:id="rId23"/>
    <p:sldId id="305" r:id="rId24"/>
    <p:sldId id="307" r:id="rId25"/>
    <p:sldId id="306" r:id="rId26"/>
    <p:sldId id="291" r:id="rId27"/>
    <p:sldId id="328" r:id="rId28"/>
    <p:sldId id="334" r:id="rId29"/>
    <p:sldId id="324" r:id="rId30"/>
    <p:sldId id="326" r:id="rId31"/>
    <p:sldId id="321"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05" autoAdjust="0"/>
    <p:restoredTop sz="94828" autoAdjust="0"/>
  </p:normalViewPr>
  <p:slideViewPr>
    <p:cSldViewPr>
      <p:cViewPr>
        <p:scale>
          <a:sx n="100" d="100"/>
          <a:sy n="100" d="100"/>
        </p:scale>
        <p:origin x="-2220" y="-312"/>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367F0-443A-4D14-84DC-1437E654F3DF}" type="doc">
      <dgm:prSet loTypeId="urn:microsoft.com/office/officeart/2005/8/layout/process2" loCatId="process" qsTypeId="urn:microsoft.com/office/officeart/2005/8/quickstyle/simple1" qsCatId="simple" csTypeId="urn:microsoft.com/office/officeart/2005/8/colors/accent1_1" csCatId="accent1" phldr="1"/>
      <dgm:spPr/>
      <dgm:t>
        <a:bodyPr/>
        <a:lstStyle/>
        <a:p>
          <a:endParaRPr lang="en-US"/>
        </a:p>
      </dgm:t>
    </dgm:pt>
    <dgm:pt modelId="{F602F9DF-C77F-4733-B939-C3109D680A3A}">
      <dgm:prSet custT="1"/>
      <dgm:spPr/>
      <dgm:t>
        <a:bodyPr/>
        <a:lstStyle/>
        <a:p>
          <a:pPr rtl="0"/>
          <a:r>
            <a:rPr lang="en-US" sz="2000" b="1" dirty="0" smtClean="0">
              <a:latin typeface="Times New Roman" pitchFamily="18" charset="0"/>
              <a:cs typeface="Times New Roman" pitchFamily="18" charset="0"/>
            </a:rPr>
            <a:t>The DPR for Zozila Tunnel was prepared by 3G - Vyamtech JV and submitted in the year 2013</a:t>
          </a:r>
          <a:endParaRPr lang="en-US" sz="2000" b="1" dirty="0">
            <a:latin typeface="Times New Roman" pitchFamily="18" charset="0"/>
            <a:cs typeface="Times New Roman" pitchFamily="18" charset="0"/>
          </a:endParaRPr>
        </a:p>
      </dgm:t>
    </dgm:pt>
    <dgm:pt modelId="{9C2D5975-393F-4970-AAB3-4B36B6254BD9}" type="parTrans" cxnId="{E43D57FF-16AA-4BFA-87FD-890E5122F1BE}">
      <dgm:prSet/>
      <dgm:spPr/>
      <dgm:t>
        <a:bodyPr/>
        <a:lstStyle/>
        <a:p>
          <a:endParaRPr lang="en-US"/>
        </a:p>
      </dgm:t>
    </dgm:pt>
    <dgm:pt modelId="{8A1223C1-5C15-4FFD-A22B-94B5A4AD1DD8}" type="sibTrans" cxnId="{E43D57FF-16AA-4BFA-87FD-890E5122F1BE}">
      <dgm:prSet/>
      <dgm:spPr/>
      <dgm:t>
        <a:bodyPr/>
        <a:lstStyle/>
        <a:p>
          <a:endParaRPr lang="en-US"/>
        </a:p>
      </dgm:t>
    </dgm:pt>
    <dgm:pt modelId="{F1BD4736-39FA-464E-86E0-A77CD51CD38C}">
      <dgm:prSet custT="1"/>
      <dgm:spPr/>
      <dgm:t>
        <a:bodyPr/>
        <a:lstStyle/>
        <a:p>
          <a:pPr rtl="0"/>
          <a:r>
            <a:rPr lang="en-US" sz="2000" b="1" dirty="0" smtClean="0">
              <a:latin typeface="Times New Roman" pitchFamily="18" charset="0"/>
              <a:cs typeface="Times New Roman" pitchFamily="18" charset="0"/>
            </a:rPr>
            <a:t>SCC accorded its approval to the cost amounting to Rs 9240.27 Crore of the project on 23.05.2013 </a:t>
          </a:r>
          <a:endParaRPr lang="en-US" sz="2000" b="1" dirty="0">
            <a:latin typeface="Times New Roman" pitchFamily="18" charset="0"/>
            <a:cs typeface="Times New Roman" pitchFamily="18" charset="0"/>
          </a:endParaRPr>
        </a:p>
      </dgm:t>
    </dgm:pt>
    <dgm:pt modelId="{0A20F4D7-1815-4251-9B9D-874D685EC398}" type="parTrans" cxnId="{CFACE7F2-B0BC-4128-9F48-FAABB3267D11}">
      <dgm:prSet/>
      <dgm:spPr/>
      <dgm:t>
        <a:bodyPr/>
        <a:lstStyle/>
        <a:p>
          <a:endParaRPr lang="en-US"/>
        </a:p>
      </dgm:t>
    </dgm:pt>
    <dgm:pt modelId="{117095C0-B050-4D43-8332-0BDC6659898F}" type="sibTrans" cxnId="{CFACE7F2-B0BC-4128-9F48-FAABB3267D11}">
      <dgm:prSet/>
      <dgm:spPr/>
      <dgm:t>
        <a:bodyPr/>
        <a:lstStyle/>
        <a:p>
          <a:endParaRPr lang="en-US"/>
        </a:p>
      </dgm:t>
    </dgm:pt>
    <dgm:pt modelId="{EDA2EA73-D7DB-4106-9FF9-AC6F2C28B556}">
      <dgm:prSet custT="1"/>
      <dgm:spPr/>
      <dgm:t>
        <a:bodyPr/>
        <a:lstStyle/>
        <a:p>
          <a:pPr rtl="0"/>
          <a:r>
            <a:rPr lang="en-US" sz="2000" b="1" dirty="0" smtClean="0">
              <a:latin typeface="Times New Roman" pitchFamily="18" charset="0"/>
              <a:cs typeface="Times New Roman" pitchFamily="18" charset="0"/>
            </a:rPr>
            <a:t>PPPAC accorded the approval to the project on 05.08.2013</a:t>
          </a:r>
          <a:endParaRPr lang="en-US" sz="2000" b="1" dirty="0">
            <a:latin typeface="Times New Roman" pitchFamily="18" charset="0"/>
            <a:cs typeface="Times New Roman" pitchFamily="18" charset="0"/>
          </a:endParaRPr>
        </a:p>
      </dgm:t>
    </dgm:pt>
    <dgm:pt modelId="{2521E310-9EFF-46CB-AC14-0F617BEB2029}" type="parTrans" cxnId="{30B67434-386F-45D4-BA41-3977CC45873A}">
      <dgm:prSet/>
      <dgm:spPr/>
      <dgm:t>
        <a:bodyPr/>
        <a:lstStyle/>
        <a:p>
          <a:endParaRPr lang="en-US"/>
        </a:p>
      </dgm:t>
    </dgm:pt>
    <dgm:pt modelId="{BC83924E-5F87-4D18-A287-B29B4E7FAF8D}" type="sibTrans" cxnId="{30B67434-386F-45D4-BA41-3977CC45873A}">
      <dgm:prSet/>
      <dgm:spPr/>
      <dgm:t>
        <a:bodyPr/>
        <a:lstStyle/>
        <a:p>
          <a:endParaRPr lang="en-US"/>
        </a:p>
      </dgm:t>
    </dgm:pt>
    <dgm:pt modelId="{44E30B2F-B473-44EE-B378-598620FBB7B2}">
      <dgm:prSet custT="1"/>
      <dgm:spPr/>
      <dgm:t>
        <a:bodyPr/>
        <a:lstStyle/>
        <a:p>
          <a:pPr rtl="0"/>
          <a:r>
            <a:rPr lang="en-US" sz="2000" b="1" dirty="0" smtClean="0">
              <a:latin typeface="Times New Roman" pitchFamily="18" charset="0"/>
              <a:cs typeface="Times New Roman" pitchFamily="18" charset="0"/>
            </a:rPr>
            <a:t>CCEA accorded the approval to the project on BOT (Annuity) basis on 17.10.2013</a:t>
          </a:r>
          <a:endParaRPr lang="en-US" sz="2000" b="1" dirty="0">
            <a:latin typeface="Times New Roman" pitchFamily="18" charset="0"/>
            <a:cs typeface="Times New Roman" pitchFamily="18" charset="0"/>
          </a:endParaRPr>
        </a:p>
      </dgm:t>
    </dgm:pt>
    <dgm:pt modelId="{734211D1-947A-49CB-A0FC-B369839ACDD8}" type="parTrans" cxnId="{A1C08D4F-62D5-4731-A0C6-1B24FD461235}">
      <dgm:prSet/>
      <dgm:spPr/>
      <dgm:t>
        <a:bodyPr/>
        <a:lstStyle/>
        <a:p>
          <a:endParaRPr lang="en-US"/>
        </a:p>
      </dgm:t>
    </dgm:pt>
    <dgm:pt modelId="{B6EB1532-A370-4AA5-86C8-5403E7BC1E95}" type="sibTrans" cxnId="{A1C08D4F-62D5-4731-A0C6-1B24FD461235}">
      <dgm:prSet/>
      <dgm:spPr/>
      <dgm:t>
        <a:bodyPr/>
        <a:lstStyle/>
        <a:p>
          <a:endParaRPr lang="en-US"/>
        </a:p>
      </dgm:t>
    </dgm:pt>
    <dgm:pt modelId="{7DE76493-5413-4D1A-8CC8-0D5FCC1F18FF}">
      <dgm:prSet custT="1"/>
      <dgm:spPr/>
      <dgm:t>
        <a:bodyPr/>
        <a:lstStyle/>
        <a:p>
          <a:pPr rtl="0"/>
          <a:r>
            <a:rPr lang="en-US" sz="2000" b="1" dirty="0" smtClean="0">
              <a:latin typeface="Times New Roman" pitchFamily="18" charset="0"/>
              <a:cs typeface="Times New Roman" pitchFamily="18" charset="0"/>
            </a:rPr>
            <a:t>State Support Agreement on 26</a:t>
          </a:r>
          <a:r>
            <a:rPr lang="en-US" sz="2000" b="1" baseline="30000" dirty="0" smtClean="0">
              <a:latin typeface="Times New Roman" pitchFamily="18" charset="0"/>
              <a:cs typeface="Times New Roman" pitchFamily="18" charset="0"/>
            </a:rPr>
            <a:t>th</a:t>
          </a:r>
          <a:r>
            <a:rPr lang="en-US" sz="2000" b="1" dirty="0" smtClean="0">
              <a:latin typeface="Times New Roman" pitchFamily="18" charset="0"/>
              <a:cs typeface="Times New Roman" pitchFamily="18" charset="0"/>
            </a:rPr>
            <a:t> November, 2011</a:t>
          </a:r>
          <a:endParaRPr lang="en-US" sz="2000" b="1" dirty="0">
            <a:latin typeface="Times New Roman" pitchFamily="18" charset="0"/>
            <a:cs typeface="Times New Roman" pitchFamily="18" charset="0"/>
          </a:endParaRPr>
        </a:p>
      </dgm:t>
    </dgm:pt>
    <dgm:pt modelId="{5F5F050B-46C8-4E53-8B36-4A2E46D0E539}" type="parTrans" cxnId="{BAA2BF80-580D-4799-A1E7-4CE6851CF886}">
      <dgm:prSet/>
      <dgm:spPr/>
      <dgm:t>
        <a:bodyPr/>
        <a:lstStyle/>
        <a:p>
          <a:endParaRPr lang="en-US"/>
        </a:p>
      </dgm:t>
    </dgm:pt>
    <dgm:pt modelId="{445244FC-2315-4676-9581-E8B3B0B59BE3}" type="sibTrans" cxnId="{BAA2BF80-580D-4799-A1E7-4CE6851CF886}">
      <dgm:prSet/>
      <dgm:spPr/>
      <dgm:t>
        <a:bodyPr/>
        <a:lstStyle/>
        <a:p>
          <a:endParaRPr lang="en-US"/>
        </a:p>
      </dgm:t>
    </dgm:pt>
    <dgm:pt modelId="{210353BE-E3AB-4BDD-84D5-8EE4A1F1E8D8}" type="pres">
      <dgm:prSet presAssocID="{5A3367F0-443A-4D14-84DC-1437E654F3DF}" presName="linearFlow" presStyleCnt="0">
        <dgm:presLayoutVars>
          <dgm:resizeHandles val="exact"/>
        </dgm:presLayoutVars>
      </dgm:prSet>
      <dgm:spPr/>
      <dgm:t>
        <a:bodyPr/>
        <a:lstStyle/>
        <a:p>
          <a:endParaRPr lang="en-US"/>
        </a:p>
      </dgm:t>
    </dgm:pt>
    <dgm:pt modelId="{51987D25-C6D9-4DEF-9AC5-C85F4D7A479A}" type="pres">
      <dgm:prSet presAssocID="{7DE76493-5413-4D1A-8CC8-0D5FCC1F18FF}" presName="node" presStyleLbl="node1" presStyleIdx="0" presStyleCnt="5" custScaleX="253470">
        <dgm:presLayoutVars>
          <dgm:bulletEnabled val="1"/>
        </dgm:presLayoutVars>
      </dgm:prSet>
      <dgm:spPr/>
      <dgm:t>
        <a:bodyPr/>
        <a:lstStyle/>
        <a:p>
          <a:endParaRPr lang="en-US"/>
        </a:p>
      </dgm:t>
    </dgm:pt>
    <dgm:pt modelId="{BB547C21-9AC5-41A2-849A-120EB33C01E5}" type="pres">
      <dgm:prSet presAssocID="{445244FC-2315-4676-9581-E8B3B0B59BE3}" presName="sibTrans" presStyleLbl="sibTrans2D1" presStyleIdx="0" presStyleCnt="4"/>
      <dgm:spPr/>
      <dgm:t>
        <a:bodyPr/>
        <a:lstStyle/>
        <a:p>
          <a:endParaRPr lang="en-US"/>
        </a:p>
      </dgm:t>
    </dgm:pt>
    <dgm:pt modelId="{6681B75B-8B90-4532-A7A6-4B2BC34B8887}" type="pres">
      <dgm:prSet presAssocID="{445244FC-2315-4676-9581-E8B3B0B59BE3}" presName="connectorText" presStyleLbl="sibTrans2D1" presStyleIdx="0" presStyleCnt="4"/>
      <dgm:spPr/>
      <dgm:t>
        <a:bodyPr/>
        <a:lstStyle/>
        <a:p>
          <a:endParaRPr lang="en-US"/>
        </a:p>
      </dgm:t>
    </dgm:pt>
    <dgm:pt modelId="{BF1476A7-5510-4B4E-A4FD-8BAF05DEA381}" type="pres">
      <dgm:prSet presAssocID="{F602F9DF-C77F-4733-B939-C3109D680A3A}" presName="node" presStyleLbl="node1" presStyleIdx="1" presStyleCnt="5" custScaleX="253470" custScaleY="81474">
        <dgm:presLayoutVars>
          <dgm:bulletEnabled val="1"/>
        </dgm:presLayoutVars>
      </dgm:prSet>
      <dgm:spPr/>
      <dgm:t>
        <a:bodyPr/>
        <a:lstStyle/>
        <a:p>
          <a:endParaRPr lang="en-US"/>
        </a:p>
      </dgm:t>
    </dgm:pt>
    <dgm:pt modelId="{B0758491-7954-41B1-8096-C22C117E3FEB}" type="pres">
      <dgm:prSet presAssocID="{8A1223C1-5C15-4FFD-A22B-94B5A4AD1DD8}" presName="sibTrans" presStyleLbl="sibTrans2D1" presStyleIdx="1" presStyleCnt="4"/>
      <dgm:spPr/>
      <dgm:t>
        <a:bodyPr/>
        <a:lstStyle/>
        <a:p>
          <a:endParaRPr lang="en-US"/>
        </a:p>
      </dgm:t>
    </dgm:pt>
    <dgm:pt modelId="{1A121B65-02D6-4F75-A261-DB4E54C0C745}" type="pres">
      <dgm:prSet presAssocID="{8A1223C1-5C15-4FFD-A22B-94B5A4AD1DD8}" presName="connectorText" presStyleLbl="sibTrans2D1" presStyleIdx="1" presStyleCnt="4"/>
      <dgm:spPr/>
      <dgm:t>
        <a:bodyPr/>
        <a:lstStyle/>
        <a:p>
          <a:endParaRPr lang="en-US"/>
        </a:p>
      </dgm:t>
    </dgm:pt>
    <dgm:pt modelId="{B502BE46-6A33-489B-946B-EE7A231FC279}" type="pres">
      <dgm:prSet presAssocID="{F1BD4736-39FA-464E-86E0-A77CD51CD38C}" presName="node" presStyleLbl="node1" presStyleIdx="2" presStyleCnt="5" custScaleX="253174" custScaleY="73913">
        <dgm:presLayoutVars>
          <dgm:bulletEnabled val="1"/>
        </dgm:presLayoutVars>
      </dgm:prSet>
      <dgm:spPr/>
      <dgm:t>
        <a:bodyPr/>
        <a:lstStyle/>
        <a:p>
          <a:endParaRPr lang="en-US"/>
        </a:p>
      </dgm:t>
    </dgm:pt>
    <dgm:pt modelId="{DB9BD79F-1900-4B08-BC61-3C305AE71BFF}" type="pres">
      <dgm:prSet presAssocID="{117095C0-B050-4D43-8332-0BDC6659898F}" presName="sibTrans" presStyleLbl="sibTrans2D1" presStyleIdx="2" presStyleCnt="4"/>
      <dgm:spPr/>
      <dgm:t>
        <a:bodyPr/>
        <a:lstStyle/>
        <a:p>
          <a:endParaRPr lang="en-US"/>
        </a:p>
      </dgm:t>
    </dgm:pt>
    <dgm:pt modelId="{2558A39E-E2B5-42FA-BAE6-4009AEE05173}" type="pres">
      <dgm:prSet presAssocID="{117095C0-B050-4D43-8332-0BDC6659898F}" presName="connectorText" presStyleLbl="sibTrans2D1" presStyleIdx="2" presStyleCnt="4"/>
      <dgm:spPr/>
      <dgm:t>
        <a:bodyPr/>
        <a:lstStyle/>
        <a:p>
          <a:endParaRPr lang="en-US"/>
        </a:p>
      </dgm:t>
    </dgm:pt>
    <dgm:pt modelId="{B5F7C386-1F31-4B3A-9A44-10AFE0E08073}" type="pres">
      <dgm:prSet presAssocID="{EDA2EA73-D7DB-4106-9FF9-AC6F2C28B556}" presName="node" presStyleLbl="node1" presStyleIdx="3" presStyleCnt="5" custScaleX="252150" custScaleY="68241">
        <dgm:presLayoutVars>
          <dgm:bulletEnabled val="1"/>
        </dgm:presLayoutVars>
      </dgm:prSet>
      <dgm:spPr/>
      <dgm:t>
        <a:bodyPr/>
        <a:lstStyle/>
        <a:p>
          <a:endParaRPr lang="en-US"/>
        </a:p>
      </dgm:t>
    </dgm:pt>
    <dgm:pt modelId="{C73DBB10-7401-49E0-A0B0-2D697E969CC9}" type="pres">
      <dgm:prSet presAssocID="{BC83924E-5F87-4D18-A287-B29B4E7FAF8D}" presName="sibTrans" presStyleLbl="sibTrans2D1" presStyleIdx="3" presStyleCnt="4"/>
      <dgm:spPr/>
      <dgm:t>
        <a:bodyPr/>
        <a:lstStyle/>
        <a:p>
          <a:endParaRPr lang="en-US"/>
        </a:p>
      </dgm:t>
    </dgm:pt>
    <dgm:pt modelId="{B03AE699-ABEF-4431-B5E3-ED7F5C86904E}" type="pres">
      <dgm:prSet presAssocID="{BC83924E-5F87-4D18-A287-B29B4E7FAF8D}" presName="connectorText" presStyleLbl="sibTrans2D1" presStyleIdx="3" presStyleCnt="4"/>
      <dgm:spPr/>
      <dgm:t>
        <a:bodyPr/>
        <a:lstStyle/>
        <a:p>
          <a:endParaRPr lang="en-US"/>
        </a:p>
      </dgm:t>
    </dgm:pt>
    <dgm:pt modelId="{D606C29B-8D89-4026-8DFA-B379CDA20660}" type="pres">
      <dgm:prSet presAssocID="{44E30B2F-B473-44EE-B378-598620FBB7B2}" presName="node" presStyleLbl="node1" presStyleIdx="4" presStyleCnt="5" custScaleX="252223" custScaleY="73877">
        <dgm:presLayoutVars>
          <dgm:bulletEnabled val="1"/>
        </dgm:presLayoutVars>
      </dgm:prSet>
      <dgm:spPr/>
      <dgm:t>
        <a:bodyPr/>
        <a:lstStyle/>
        <a:p>
          <a:endParaRPr lang="en-US"/>
        </a:p>
      </dgm:t>
    </dgm:pt>
  </dgm:ptLst>
  <dgm:cxnLst>
    <dgm:cxn modelId="{9DBA94D2-C30F-4A65-9DD0-A11524987E71}" type="presOf" srcId="{5A3367F0-443A-4D14-84DC-1437E654F3DF}" destId="{210353BE-E3AB-4BDD-84D5-8EE4A1F1E8D8}" srcOrd="0" destOrd="0" presId="urn:microsoft.com/office/officeart/2005/8/layout/process2"/>
    <dgm:cxn modelId="{62E60BD7-5771-444F-8F1F-18786A400A1A}" type="presOf" srcId="{445244FC-2315-4676-9581-E8B3B0B59BE3}" destId="{6681B75B-8B90-4532-A7A6-4B2BC34B8887}" srcOrd="1" destOrd="0" presId="urn:microsoft.com/office/officeart/2005/8/layout/process2"/>
    <dgm:cxn modelId="{E93D81F6-6557-43B1-9D50-EAFB652723EA}" type="presOf" srcId="{7DE76493-5413-4D1A-8CC8-0D5FCC1F18FF}" destId="{51987D25-C6D9-4DEF-9AC5-C85F4D7A479A}" srcOrd="0" destOrd="0" presId="urn:microsoft.com/office/officeart/2005/8/layout/process2"/>
    <dgm:cxn modelId="{E43D57FF-16AA-4BFA-87FD-890E5122F1BE}" srcId="{5A3367F0-443A-4D14-84DC-1437E654F3DF}" destId="{F602F9DF-C77F-4733-B939-C3109D680A3A}" srcOrd="1" destOrd="0" parTransId="{9C2D5975-393F-4970-AAB3-4B36B6254BD9}" sibTransId="{8A1223C1-5C15-4FFD-A22B-94B5A4AD1DD8}"/>
    <dgm:cxn modelId="{30B67434-386F-45D4-BA41-3977CC45873A}" srcId="{5A3367F0-443A-4D14-84DC-1437E654F3DF}" destId="{EDA2EA73-D7DB-4106-9FF9-AC6F2C28B556}" srcOrd="3" destOrd="0" parTransId="{2521E310-9EFF-46CB-AC14-0F617BEB2029}" sibTransId="{BC83924E-5F87-4D18-A287-B29B4E7FAF8D}"/>
    <dgm:cxn modelId="{929C163C-148F-4690-9637-0A094EB92801}" type="presOf" srcId="{F1BD4736-39FA-464E-86E0-A77CD51CD38C}" destId="{B502BE46-6A33-489B-946B-EE7A231FC279}" srcOrd="0" destOrd="0" presId="urn:microsoft.com/office/officeart/2005/8/layout/process2"/>
    <dgm:cxn modelId="{BAA2BF80-580D-4799-A1E7-4CE6851CF886}" srcId="{5A3367F0-443A-4D14-84DC-1437E654F3DF}" destId="{7DE76493-5413-4D1A-8CC8-0D5FCC1F18FF}" srcOrd="0" destOrd="0" parTransId="{5F5F050B-46C8-4E53-8B36-4A2E46D0E539}" sibTransId="{445244FC-2315-4676-9581-E8B3B0B59BE3}"/>
    <dgm:cxn modelId="{42A4D800-2F7E-4673-BC6D-1316FE61B776}" type="presOf" srcId="{BC83924E-5F87-4D18-A287-B29B4E7FAF8D}" destId="{C73DBB10-7401-49E0-A0B0-2D697E969CC9}" srcOrd="0" destOrd="0" presId="urn:microsoft.com/office/officeart/2005/8/layout/process2"/>
    <dgm:cxn modelId="{A1C08D4F-62D5-4731-A0C6-1B24FD461235}" srcId="{5A3367F0-443A-4D14-84DC-1437E654F3DF}" destId="{44E30B2F-B473-44EE-B378-598620FBB7B2}" srcOrd="4" destOrd="0" parTransId="{734211D1-947A-49CB-A0FC-B369839ACDD8}" sibTransId="{B6EB1532-A370-4AA5-86C8-5403E7BC1E95}"/>
    <dgm:cxn modelId="{04585992-851F-4B37-9AA8-D67F7048BD4C}" type="presOf" srcId="{117095C0-B050-4D43-8332-0BDC6659898F}" destId="{DB9BD79F-1900-4B08-BC61-3C305AE71BFF}" srcOrd="0" destOrd="0" presId="urn:microsoft.com/office/officeart/2005/8/layout/process2"/>
    <dgm:cxn modelId="{D0CC91B6-FE99-427D-93C4-43F4B9B14C2F}" type="presOf" srcId="{BC83924E-5F87-4D18-A287-B29B4E7FAF8D}" destId="{B03AE699-ABEF-4431-B5E3-ED7F5C86904E}" srcOrd="1" destOrd="0" presId="urn:microsoft.com/office/officeart/2005/8/layout/process2"/>
    <dgm:cxn modelId="{CFACE7F2-B0BC-4128-9F48-FAABB3267D11}" srcId="{5A3367F0-443A-4D14-84DC-1437E654F3DF}" destId="{F1BD4736-39FA-464E-86E0-A77CD51CD38C}" srcOrd="2" destOrd="0" parTransId="{0A20F4D7-1815-4251-9B9D-874D685EC398}" sibTransId="{117095C0-B050-4D43-8332-0BDC6659898F}"/>
    <dgm:cxn modelId="{74F7E270-1E1B-4F21-AA26-501E3F2654D4}" type="presOf" srcId="{44E30B2F-B473-44EE-B378-598620FBB7B2}" destId="{D606C29B-8D89-4026-8DFA-B379CDA20660}" srcOrd="0" destOrd="0" presId="urn:microsoft.com/office/officeart/2005/8/layout/process2"/>
    <dgm:cxn modelId="{B357AC17-B6D9-4DCE-B667-56BCDB29ECFD}" type="presOf" srcId="{8A1223C1-5C15-4FFD-A22B-94B5A4AD1DD8}" destId="{B0758491-7954-41B1-8096-C22C117E3FEB}" srcOrd="0" destOrd="0" presId="urn:microsoft.com/office/officeart/2005/8/layout/process2"/>
    <dgm:cxn modelId="{C5B07B8E-90B3-4F0C-95BC-CD1EC772A954}" type="presOf" srcId="{8A1223C1-5C15-4FFD-A22B-94B5A4AD1DD8}" destId="{1A121B65-02D6-4F75-A261-DB4E54C0C745}" srcOrd="1" destOrd="0" presId="urn:microsoft.com/office/officeart/2005/8/layout/process2"/>
    <dgm:cxn modelId="{0071B057-0283-44C2-A0FF-E7F3A2CF76C9}" type="presOf" srcId="{117095C0-B050-4D43-8332-0BDC6659898F}" destId="{2558A39E-E2B5-42FA-BAE6-4009AEE05173}" srcOrd="1" destOrd="0" presId="urn:microsoft.com/office/officeart/2005/8/layout/process2"/>
    <dgm:cxn modelId="{26737760-8114-4A00-B5CD-659FC8A0B1D4}" type="presOf" srcId="{F602F9DF-C77F-4733-B939-C3109D680A3A}" destId="{BF1476A7-5510-4B4E-A4FD-8BAF05DEA381}" srcOrd="0" destOrd="0" presId="urn:microsoft.com/office/officeart/2005/8/layout/process2"/>
    <dgm:cxn modelId="{569616A5-8D35-4BAE-A4B4-F01093B024FA}" type="presOf" srcId="{445244FC-2315-4676-9581-E8B3B0B59BE3}" destId="{BB547C21-9AC5-41A2-849A-120EB33C01E5}" srcOrd="0" destOrd="0" presId="urn:microsoft.com/office/officeart/2005/8/layout/process2"/>
    <dgm:cxn modelId="{4DE91A0A-5A9A-4A78-85F8-8087CD70DCFE}" type="presOf" srcId="{EDA2EA73-D7DB-4106-9FF9-AC6F2C28B556}" destId="{B5F7C386-1F31-4B3A-9A44-10AFE0E08073}" srcOrd="0" destOrd="0" presId="urn:microsoft.com/office/officeart/2005/8/layout/process2"/>
    <dgm:cxn modelId="{E4DCE1F9-E906-4E0C-84FF-532E23C15C8A}" type="presParOf" srcId="{210353BE-E3AB-4BDD-84D5-8EE4A1F1E8D8}" destId="{51987D25-C6D9-4DEF-9AC5-C85F4D7A479A}" srcOrd="0" destOrd="0" presId="urn:microsoft.com/office/officeart/2005/8/layout/process2"/>
    <dgm:cxn modelId="{5DDB1486-01DA-4D13-9E73-CB7D084E6034}" type="presParOf" srcId="{210353BE-E3AB-4BDD-84D5-8EE4A1F1E8D8}" destId="{BB547C21-9AC5-41A2-849A-120EB33C01E5}" srcOrd="1" destOrd="0" presId="urn:microsoft.com/office/officeart/2005/8/layout/process2"/>
    <dgm:cxn modelId="{324D3BA6-62F3-4310-B2F3-1DD0E6B40BD6}" type="presParOf" srcId="{BB547C21-9AC5-41A2-849A-120EB33C01E5}" destId="{6681B75B-8B90-4532-A7A6-4B2BC34B8887}" srcOrd="0" destOrd="0" presId="urn:microsoft.com/office/officeart/2005/8/layout/process2"/>
    <dgm:cxn modelId="{9D7E1846-DE23-4351-9AC3-9D6DC9D73D4C}" type="presParOf" srcId="{210353BE-E3AB-4BDD-84D5-8EE4A1F1E8D8}" destId="{BF1476A7-5510-4B4E-A4FD-8BAF05DEA381}" srcOrd="2" destOrd="0" presId="urn:microsoft.com/office/officeart/2005/8/layout/process2"/>
    <dgm:cxn modelId="{287B7FF9-E2F2-46F9-88C2-1F901F2F5A82}" type="presParOf" srcId="{210353BE-E3AB-4BDD-84D5-8EE4A1F1E8D8}" destId="{B0758491-7954-41B1-8096-C22C117E3FEB}" srcOrd="3" destOrd="0" presId="urn:microsoft.com/office/officeart/2005/8/layout/process2"/>
    <dgm:cxn modelId="{29D9CF91-C89B-4FEA-B7C2-A41355634AF2}" type="presParOf" srcId="{B0758491-7954-41B1-8096-C22C117E3FEB}" destId="{1A121B65-02D6-4F75-A261-DB4E54C0C745}" srcOrd="0" destOrd="0" presId="urn:microsoft.com/office/officeart/2005/8/layout/process2"/>
    <dgm:cxn modelId="{0E891DC0-6E83-4E11-AB5F-4E962F3E8FF8}" type="presParOf" srcId="{210353BE-E3AB-4BDD-84D5-8EE4A1F1E8D8}" destId="{B502BE46-6A33-489B-946B-EE7A231FC279}" srcOrd="4" destOrd="0" presId="urn:microsoft.com/office/officeart/2005/8/layout/process2"/>
    <dgm:cxn modelId="{A3679963-5FA3-4BF8-A437-C5D797B66E92}" type="presParOf" srcId="{210353BE-E3AB-4BDD-84D5-8EE4A1F1E8D8}" destId="{DB9BD79F-1900-4B08-BC61-3C305AE71BFF}" srcOrd="5" destOrd="0" presId="urn:microsoft.com/office/officeart/2005/8/layout/process2"/>
    <dgm:cxn modelId="{9E9E3133-9A67-49D9-BB41-A36143CF3A63}" type="presParOf" srcId="{DB9BD79F-1900-4B08-BC61-3C305AE71BFF}" destId="{2558A39E-E2B5-42FA-BAE6-4009AEE05173}" srcOrd="0" destOrd="0" presId="urn:microsoft.com/office/officeart/2005/8/layout/process2"/>
    <dgm:cxn modelId="{9F0BA59B-BC80-42FB-A8E3-C080E7C50B44}" type="presParOf" srcId="{210353BE-E3AB-4BDD-84D5-8EE4A1F1E8D8}" destId="{B5F7C386-1F31-4B3A-9A44-10AFE0E08073}" srcOrd="6" destOrd="0" presId="urn:microsoft.com/office/officeart/2005/8/layout/process2"/>
    <dgm:cxn modelId="{31FA2F98-1816-4465-AC1B-9FB159167D97}" type="presParOf" srcId="{210353BE-E3AB-4BDD-84D5-8EE4A1F1E8D8}" destId="{C73DBB10-7401-49E0-A0B0-2D697E969CC9}" srcOrd="7" destOrd="0" presId="urn:microsoft.com/office/officeart/2005/8/layout/process2"/>
    <dgm:cxn modelId="{D1CA5995-6462-4CF5-9316-935F142D1551}" type="presParOf" srcId="{C73DBB10-7401-49E0-A0B0-2D697E969CC9}" destId="{B03AE699-ABEF-4431-B5E3-ED7F5C86904E}" srcOrd="0" destOrd="0" presId="urn:microsoft.com/office/officeart/2005/8/layout/process2"/>
    <dgm:cxn modelId="{BD4E9F99-E178-4EE9-BAA0-112AAAAFC818}" type="presParOf" srcId="{210353BE-E3AB-4BDD-84D5-8EE4A1F1E8D8}" destId="{D606C29B-8D89-4026-8DFA-B379CDA20660}"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8F00160-951A-4DC9-81AA-05F08E90F9C9}" type="doc">
      <dgm:prSet loTypeId="urn:microsoft.com/office/officeart/2005/8/layout/hProcess4" loCatId="process" qsTypeId="urn:microsoft.com/office/officeart/2005/8/quickstyle/3d3" qsCatId="3D" csTypeId="urn:microsoft.com/office/officeart/2005/8/colors/accent3_2" csCatId="accent3" phldr="1"/>
      <dgm:spPr/>
      <dgm:t>
        <a:bodyPr/>
        <a:lstStyle/>
        <a:p>
          <a:endParaRPr lang="en-US"/>
        </a:p>
      </dgm:t>
    </dgm:pt>
    <dgm:pt modelId="{01C0A2FF-E44C-4E83-90EF-90C12C193EB6}">
      <dgm:prSet custT="1"/>
      <dgm:spPr/>
      <dgm:t>
        <a:bodyPr/>
        <a:lstStyle/>
        <a:p>
          <a:pPr rtl="0"/>
          <a:r>
            <a:rPr lang="en-US" sz="1500" b="1" dirty="0" smtClean="0">
              <a:latin typeface="Times New Roman" pitchFamily="18" charset="0"/>
              <a:cs typeface="Times New Roman" pitchFamily="18" charset="0"/>
            </a:rPr>
            <a:t>Maximum limit of Bonus for Early Completion is proposed to be increased from 3% to 10%</a:t>
          </a:r>
          <a:endParaRPr lang="en-US" sz="1500" b="1" dirty="0">
            <a:latin typeface="Times New Roman" pitchFamily="18" charset="0"/>
            <a:cs typeface="Times New Roman" pitchFamily="18" charset="0"/>
          </a:endParaRPr>
        </a:p>
      </dgm:t>
    </dgm:pt>
    <dgm:pt modelId="{BE5D3EF3-0395-48E9-8B6A-EF1C41B5BD20}" type="parTrans" cxnId="{697F38A9-4C92-4499-B315-C917C57CF66B}">
      <dgm:prSet/>
      <dgm:spPr/>
      <dgm:t>
        <a:bodyPr/>
        <a:lstStyle/>
        <a:p>
          <a:endParaRPr lang="en-US"/>
        </a:p>
      </dgm:t>
    </dgm:pt>
    <dgm:pt modelId="{D9CE5F6A-221B-4A08-89C7-3FC93ED2EB05}" type="sibTrans" cxnId="{697F38A9-4C92-4499-B315-C917C57CF66B}">
      <dgm:prSet/>
      <dgm:spPr/>
      <dgm:t>
        <a:bodyPr/>
        <a:lstStyle/>
        <a:p>
          <a:endParaRPr lang="en-US"/>
        </a:p>
      </dgm:t>
    </dgm:pt>
    <dgm:pt modelId="{D9F2245F-761D-4212-8346-14AB4EE5911E}">
      <dgm:prSet custT="1"/>
      <dgm:spPr/>
      <dgm:t>
        <a:bodyPr/>
        <a:lstStyle/>
        <a:p>
          <a:pPr rtl="0"/>
          <a:r>
            <a:rPr lang="en-US" sz="1500" b="1" dirty="0" smtClean="0">
              <a:latin typeface="Times New Roman" pitchFamily="18" charset="0"/>
              <a:cs typeface="Times New Roman" pitchFamily="18" charset="0"/>
            </a:rPr>
            <a:t>Geological risks to be shared between the Authority and the Contractor, have been detailed</a:t>
          </a:r>
          <a:endParaRPr lang="en-US" sz="1500" b="1" dirty="0">
            <a:latin typeface="Times New Roman" pitchFamily="18" charset="0"/>
            <a:cs typeface="Times New Roman" pitchFamily="18" charset="0"/>
          </a:endParaRPr>
        </a:p>
      </dgm:t>
    </dgm:pt>
    <dgm:pt modelId="{561E3318-74DD-4B64-8F69-52357D22D38E}" type="parTrans" cxnId="{6318816A-BC94-4343-B69F-C270870F562D}">
      <dgm:prSet/>
      <dgm:spPr/>
      <dgm:t>
        <a:bodyPr/>
        <a:lstStyle/>
        <a:p>
          <a:endParaRPr lang="en-US"/>
        </a:p>
      </dgm:t>
    </dgm:pt>
    <dgm:pt modelId="{9F2D259A-97C3-4B70-87C6-AFB97B4612EF}" type="sibTrans" cxnId="{6318816A-BC94-4343-B69F-C270870F562D}">
      <dgm:prSet/>
      <dgm:spPr/>
      <dgm:t>
        <a:bodyPr/>
        <a:lstStyle/>
        <a:p>
          <a:endParaRPr lang="en-US"/>
        </a:p>
      </dgm:t>
    </dgm:pt>
    <dgm:pt modelId="{D677492C-BAE1-4B65-AB0A-A75296963311}">
      <dgm:prSet custT="1"/>
      <dgm:spPr/>
      <dgm:t>
        <a:bodyPr/>
        <a:lstStyle/>
        <a:p>
          <a:pPr rtl="0"/>
          <a:r>
            <a:rPr lang="en-US" sz="1500" b="1" dirty="0" smtClean="0">
              <a:solidFill>
                <a:schemeClr val="bg1"/>
              </a:solidFill>
              <a:latin typeface="Times New Roman" pitchFamily="18" charset="0"/>
              <a:cs typeface="Times New Roman" pitchFamily="18" charset="0"/>
            </a:rPr>
            <a:t>Defect Liability Period including Operation &amp; Maintenance cost for 4 years</a:t>
          </a:r>
          <a:endParaRPr lang="en-US" sz="1500" b="1" dirty="0">
            <a:solidFill>
              <a:schemeClr val="bg1"/>
            </a:solidFill>
            <a:latin typeface="Times New Roman" pitchFamily="18" charset="0"/>
            <a:cs typeface="Times New Roman" pitchFamily="18" charset="0"/>
          </a:endParaRPr>
        </a:p>
      </dgm:t>
    </dgm:pt>
    <dgm:pt modelId="{967B7C09-8F29-4602-93EE-2B8EB30B699E}" type="parTrans" cxnId="{2FDF234F-9027-4CC6-8CE2-1D6EB6E3BC3E}">
      <dgm:prSet/>
      <dgm:spPr/>
      <dgm:t>
        <a:bodyPr/>
        <a:lstStyle/>
        <a:p>
          <a:endParaRPr lang="en-US"/>
        </a:p>
      </dgm:t>
    </dgm:pt>
    <dgm:pt modelId="{76F87F1D-55BC-48CC-920A-73D9CBC7596C}" type="sibTrans" cxnId="{2FDF234F-9027-4CC6-8CE2-1D6EB6E3BC3E}">
      <dgm:prSet/>
      <dgm:spPr/>
      <dgm:t>
        <a:bodyPr/>
        <a:lstStyle/>
        <a:p>
          <a:endParaRPr lang="en-US"/>
        </a:p>
      </dgm:t>
    </dgm:pt>
    <dgm:pt modelId="{E265C6C5-7973-46B8-98E1-77D6E1610E53}">
      <dgm:prSet custT="1"/>
      <dgm:spPr/>
      <dgm:t>
        <a:bodyPr/>
        <a:lstStyle/>
        <a:p>
          <a:pPr rtl="0"/>
          <a:r>
            <a:rPr lang="en-US" sz="1500" b="1" dirty="0" smtClean="0">
              <a:latin typeface="Times New Roman" pitchFamily="18" charset="0"/>
              <a:cs typeface="Times New Roman" pitchFamily="18" charset="0"/>
            </a:rPr>
            <a:t>Contractor is free to take-up the work either by NATM or TBM or any other method proposed by contractor in his technical proposal maintaining the minimum clearance profile</a:t>
          </a:r>
          <a:endParaRPr lang="en-US" sz="1500" b="1" dirty="0">
            <a:latin typeface="Times New Roman" pitchFamily="18" charset="0"/>
            <a:cs typeface="Times New Roman" pitchFamily="18" charset="0"/>
          </a:endParaRPr>
        </a:p>
      </dgm:t>
    </dgm:pt>
    <dgm:pt modelId="{D526DFAD-C2B6-4143-8FAE-EF0E29D86F81}" type="parTrans" cxnId="{71020058-58FF-4836-8A54-C61D0764988B}">
      <dgm:prSet/>
      <dgm:spPr/>
      <dgm:t>
        <a:bodyPr/>
        <a:lstStyle/>
        <a:p>
          <a:endParaRPr lang="en-US"/>
        </a:p>
      </dgm:t>
    </dgm:pt>
    <dgm:pt modelId="{6658F6B8-32FC-46BD-8D5F-47A4F96FA285}" type="sibTrans" cxnId="{71020058-58FF-4836-8A54-C61D0764988B}">
      <dgm:prSet/>
      <dgm:spPr/>
      <dgm:t>
        <a:bodyPr/>
        <a:lstStyle/>
        <a:p>
          <a:endParaRPr lang="en-US"/>
        </a:p>
      </dgm:t>
    </dgm:pt>
    <dgm:pt modelId="{F9E6B2CE-DB97-4B42-AB60-8B07652327B1}" type="pres">
      <dgm:prSet presAssocID="{58F00160-951A-4DC9-81AA-05F08E90F9C9}" presName="Name0" presStyleCnt="0">
        <dgm:presLayoutVars>
          <dgm:dir/>
          <dgm:animLvl val="lvl"/>
          <dgm:resizeHandles val="exact"/>
        </dgm:presLayoutVars>
      </dgm:prSet>
      <dgm:spPr/>
      <dgm:t>
        <a:bodyPr/>
        <a:lstStyle/>
        <a:p>
          <a:endParaRPr lang="en-US"/>
        </a:p>
      </dgm:t>
    </dgm:pt>
    <dgm:pt modelId="{2BA4609D-2DAF-4EFC-8203-FBB64C3B7B34}" type="pres">
      <dgm:prSet presAssocID="{58F00160-951A-4DC9-81AA-05F08E90F9C9}" presName="tSp" presStyleCnt="0"/>
      <dgm:spPr/>
    </dgm:pt>
    <dgm:pt modelId="{3912692D-9890-4FF5-83C0-77FAE481E692}" type="pres">
      <dgm:prSet presAssocID="{58F00160-951A-4DC9-81AA-05F08E90F9C9}" presName="bSp" presStyleCnt="0"/>
      <dgm:spPr/>
    </dgm:pt>
    <dgm:pt modelId="{41FB7494-4116-4BE8-A03F-FE06EC80746D}" type="pres">
      <dgm:prSet presAssocID="{58F00160-951A-4DC9-81AA-05F08E90F9C9}" presName="process" presStyleCnt="0"/>
      <dgm:spPr/>
    </dgm:pt>
    <dgm:pt modelId="{A3D3F5CE-346A-45A1-892B-16AFBA6AE31B}" type="pres">
      <dgm:prSet presAssocID="{01C0A2FF-E44C-4E83-90EF-90C12C193EB6}" presName="composite1" presStyleCnt="0"/>
      <dgm:spPr/>
    </dgm:pt>
    <dgm:pt modelId="{FDAA4100-3F3D-4057-9370-F1A0E9BBF2E9}" type="pres">
      <dgm:prSet presAssocID="{01C0A2FF-E44C-4E83-90EF-90C12C193EB6}" presName="dummyNode1" presStyleLbl="node1" presStyleIdx="0" presStyleCnt="4"/>
      <dgm:spPr/>
    </dgm:pt>
    <dgm:pt modelId="{D448D5A7-EFF5-408F-A120-B078438FD4CC}" type="pres">
      <dgm:prSet presAssocID="{01C0A2FF-E44C-4E83-90EF-90C12C193EB6}" presName="childNode1" presStyleLbl="bgAcc1" presStyleIdx="0" presStyleCnt="4">
        <dgm:presLayoutVars>
          <dgm:bulletEnabled val="1"/>
        </dgm:presLayoutVars>
      </dgm:prSet>
      <dgm:spPr/>
    </dgm:pt>
    <dgm:pt modelId="{CC688224-65A0-4314-992E-38E091A7A983}" type="pres">
      <dgm:prSet presAssocID="{01C0A2FF-E44C-4E83-90EF-90C12C193EB6}" presName="childNode1tx" presStyleLbl="bgAcc1" presStyleIdx="0" presStyleCnt="4">
        <dgm:presLayoutVars>
          <dgm:bulletEnabled val="1"/>
        </dgm:presLayoutVars>
      </dgm:prSet>
      <dgm:spPr/>
    </dgm:pt>
    <dgm:pt modelId="{741555FB-B1BB-454B-9364-2E6C1E012218}" type="pres">
      <dgm:prSet presAssocID="{01C0A2FF-E44C-4E83-90EF-90C12C193EB6}" presName="parentNode1" presStyleLbl="node1" presStyleIdx="0" presStyleCnt="4" custScaleX="180586" custScaleY="381578">
        <dgm:presLayoutVars>
          <dgm:chMax val="1"/>
          <dgm:bulletEnabled val="1"/>
        </dgm:presLayoutVars>
      </dgm:prSet>
      <dgm:spPr/>
      <dgm:t>
        <a:bodyPr/>
        <a:lstStyle/>
        <a:p>
          <a:endParaRPr lang="en-US"/>
        </a:p>
      </dgm:t>
    </dgm:pt>
    <dgm:pt modelId="{222BEC68-BC92-40AB-BC1B-F810B535E07C}" type="pres">
      <dgm:prSet presAssocID="{01C0A2FF-E44C-4E83-90EF-90C12C193EB6}" presName="connSite1" presStyleCnt="0"/>
      <dgm:spPr/>
    </dgm:pt>
    <dgm:pt modelId="{3E8C8FCE-E9F5-45A4-BF06-7216978F7F08}" type="pres">
      <dgm:prSet presAssocID="{D9CE5F6A-221B-4A08-89C7-3FC93ED2EB05}" presName="Name9" presStyleLbl="sibTrans2D1" presStyleIdx="0" presStyleCnt="3"/>
      <dgm:spPr/>
      <dgm:t>
        <a:bodyPr/>
        <a:lstStyle/>
        <a:p>
          <a:endParaRPr lang="en-US"/>
        </a:p>
      </dgm:t>
    </dgm:pt>
    <dgm:pt modelId="{4853CB7A-5B98-4985-B664-6596D87B14E7}" type="pres">
      <dgm:prSet presAssocID="{D9F2245F-761D-4212-8346-14AB4EE5911E}" presName="composite2" presStyleCnt="0"/>
      <dgm:spPr/>
    </dgm:pt>
    <dgm:pt modelId="{777F7D44-6EFB-46AB-A14B-588191E29303}" type="pres">
      <dgm:prSet presAssocID="{D9F2245F-761D-4212-8346-14AB4EE5911E}" presName="dummyNode2" presStyleLbl="node1" presStyleIdx="0" presStyleCnt="4"/>
      <dgm:spPr/>
    </dgm:pt>
    <dgm:pt modelId="{72BA4036-5C70-4B3B-9E6C-966BA05C4689}" type="pres">
      <dgm:prSet presAssocID="{D9F2245F-761D-4212-8346-14AB4EE5911E}" presName="childNode2" presStyleLbl="bgAcc1" presStyleIdx="1" presStyleCnt="4">
        <dgm:presLayoutVars>
          <dgm:bulletEnabled val="1"/>
        </dgm:presLayoutVars>
      </dgm:prSet>
      <dgm:spPr/>
    </dgm:pt>
    <dgm:pt modelId="{4D128163-37C1-455D-B8FC-617ADDB190EC}" type="pres">
      <dgm:prSet presAssocID="{D9F2245F-761D-4212-8346-14AB4EE5911E}" presName="childNode2tx" presStyleLbl="bgAcc1" presStyleIdx="1" presStyleCnt="4">
        <dgm:presLayoutVars>
          <dgm:bulletEnabled val="1"/>
        </dgm:presLayoutVars>
      </dgm:prSet>
      <dgm:spPr/>
    </dgm:pt>
    <dgm:pt modelId="{6C773BDD-C842-4074-9FE9-96DF3E11F85D}" type="pres">
      <dgm:prSet presAssocID="{D9F2245F-761D-4212-8346-14AB4EE5911E}" presName="parentNode2" presStyleLbl="node1" presStyleIdx="1" presStyleCnt="4" custScaleX="186004" custScaleY="384366">
        <dgm:presLayoutVars>
          <dgm:chMax val="0"/>
          <dgm:bulletEnabled val="1"/>
        </dgm:presLayoutVars>
      </dgm:prSet>
      <dgm:spPr/>
      <dgm:t>
        <a:bodyPr/>
        <a:lstStyle/>
        <a:p>
          <a:endParaRPr lang="en-US"/>
        </a:p>
      </dgm:t>
    </dgm:pt>
    <dgm:pt modelId="{C7AA9CE6-E405-4CE9-8907-6F8411ACEE88}" type="pres">
      <dgm:prSet presAssocID="{D9F2245F-761D-4212-8346-14AB4EE5911E}" presName="connSite2" presStyleCnt="0"/>
      <dgm:spPr/>
    </dgm:pt>
    <dgm:pt modelId="{DE1236A7-901C-4F53-A19E-1B1487C8AA06}" type="pres">
      <dgm:prSet presAssocID="{9F2D259A-97C3-4B70-87C6-AFB97B4612EF}" presName="Name18" presStyleLbl="sibTrans2D1" presStyleIdx="1" presStyleCnt="3"/>
      <dgm:spPr/>
      <dgm:t>
        <a:bodyPr/>
        <a:lstStyle/>
        <a:p>
          <a:endParaRPr lang="en-US"/>
        </a:p>
      </dgm:t>
    </dgm:pt>
    <dgm:pt modelId="{4CACFCD8-B62F-45D5-ACE2-F0AE56AFB50E}" type="pres">
      <dgm:prSet presAssocID="{D677492C-BAE1-4B65-AB0A-A75296963311}" presName="composite1" presStyleCnt="0"/>
      <dgm:spPr/>
    </dgm:pt>
    <dgm:pt modelId="{93063078-00E3-41CC-847D-900EC90C002D}" type="pres">
      <dgm:prSet presAssocID="{D677492C-BAE1-4B65-AB0A-A75296963311}" presName="dummyNode1" presStyleLbl="node1" presStyleIdx="1" presStyleCnt="4"/>
      <dgm:spPr/>
    </dgm:pt>
    <dgm:pt modelId="{4DAE55C8-D98B-4F4E-AB3C-233922F1976D}" type="pres">
      <dgm:prSet presAssocID="{D677492C-BAE1-4B65-AB0A-A75296963311}" presName="childNode1" presStyleLbl="bgAcc1" presStyleIdx="2" presStyleCnt="4">
        <dgm:presLayoutVars>
          <dgm:bulletEnabled val="1"/>
        </dgm:presLayoutVars>
      </dgm:prSet>
      <dgm:spPr/>
    </dgm:pt>
    <dgm:pt modelId="{E8445528-B21B-4D5D-AD63-BA68E0239B38}" type="pres">
      <dgm:prSet presAssocID="{D677492C-BAE1-4B65-AB0A-A75296963311}" presName="childNode1tx" presStyleLbl="bgAcc1" presStyleIdx="2" presStyleCnt="4">
        <dgm:presLayoutVars>
          <dgm:bulletEnabled val="1"/>
        </dgm:presLayoutVars>
      </dgm:prSet>
      <dgm:spPr/>
    </dgm:pt>
    <dgm:pt modelId="{4D24035A-55B8-4E5D-AA1D-7F1B6533F61B}" type="pres">
      <dgm:prSet presAssocID="{D677492C-BAE1-4B65-AB0A-A75296963311}" presName="parentNode1" presStyleLbl="node1" presStyleIdx="2" presStyleCnt="4" custScaleX="189273" custScaleY="413400">
        <dgm:presLayoutVars>
          <dgm:chMax val="1"/>
          <dgm:bulletEnabled val="1"/>
        </dgm:presLayoutVars>
      </dgm:prSet>
      <dgm:spPr/>
      <dgm:t>
        <a:bodyPr/>
        <a:lstStyle/>
        <a:p>
          <a:endParaRPr lang="en-US"/>
        </a:p>
      </dgm:t>
    </dgm:pt>
    <dgm:pt modelId="{5BB3C2F9-311A-4073-8112-372F36DEFA7E}" type="pres">
      <dgm:prSet presAssocID="{D677492C-BAE1-4B65-AB0A-A75296963311}" presName="connSite1" presStyleCnt="0"/>
      <dgm:spPr/>
    </dgm:pt>
    <dgm:pt modelId="{57C4C456-AB0C-4194-B184-E6541BA24470}" type="pres">
      <dgm:prSet presAssocID="{76F87F1D-55BC-48CC-920A-73D9CBC7596C}" presName="Name9" presStyleLbl="sibTrans2D1" presStyleIdx="2" presStyleCnt="3"/>
      <dgm:spPr/>
      <dgm:t>
        <a:bodyPr/>
        <a:lstStyle/>
        <a:p>
          <a:endParaRPr lang="en-US"/>
        </a:p>
      </dgm:t>
    </dgm:pt>
    <dgm:pt modelId="{A4AE14DC-5DE5-478D-899A-889CD02CAA02}" type="pres">
      <dgm:prSet presAssocID="{E265C6C5-7973-46B8-98E1-77D6E1610E53}" presName="composite2" presStyleCnt="0"/>
      <dgm:spPr/>
    </dgm:pt>
    <dgm:pt modelId="{F0C95CCE-309D-45C7-BDD4-E1EBBA373BD5}" type="pres">
      <dgm:prSet presAssocID="{E265C6C5-7973-46B8-98E1-77D6E1610E53}" presName="dummyNode2" presStyleLbl="node1" presStyleIdx="2" presStyleCnt="4"/>
      <dgm:spPr/>
    </dgm:pt>
    <dgm:pt modelId="{266CB5C3-119D-497A-9DB1-66E3E4AA71BE}" type="pres">
      <dgm:prSet presAssocID="{E265C6C5-7973-46B8-98E1-77D6E1610E53}" presName="childNode2" presStyleLbl="bgAcc1" presStyleIdx="3" presStyleCnt="4">
        <dgm:presLayoutVars>
          <dgm:bulletEnabled val="1"/>
        </dgm:presLayoutVars>
      </dgm:prSet>
      <dgm:spPr/>
    </dgm:pt>
    <dgm:pt modelId="{BE43F6C6-830E-49B7-8E50-6D19E98B9587}" type="pres">
      <dgm:prSet presAssocID="{E265C6C5-7973-46B8-98E1-77D6E1610E53}" presName="childNode2tx" presStyleLbl="bgAcc1" presStyleIdx="3" presStyleCnt="4">
        <dgm:presLayoutVars>
          <dgm:bulletEnabled val="1"/>
        </dgm:presLayoutVars>
      </dgm:prSet>
      <dgm:spPr/>
    </dgm:pt>
    <dgm:pt modelId="{7E11127A-67A3-461F-9FB1-4A3C1CD6BF19}" type="pres">
      <dgm:prSet presAssocID="{E265C6C5-7973-46B8-98E1-77D6E1610E53}" presName="parentNode2" presStyleLbl="node1" presStyleIdx="3" presStyleCnt="4" custScaleX="259539" custScaleY="494161">
        <dgm:presLayoutVars>
          <dgm:chMax val="0"/>
          <dgm:bulletEnabled val="1"/>
        </dgm:presLayoutVars>
      </dgm:prSet>
      <dgm:spPr/>
      <dgm:t>
        <a:bodyPr/>
        <a:lstStyle/>
        <a:p>
          <a:endParaRPr lang="en-US"/>
        </a:p>
      </dgm:t>
    </dgm:pt>
    <dgm:pt modelId="{37152E19-5A25-4064-AE76-6604B8EE289F}" type="pres">
      <dgm:prSet presAssocID="{E265C6C5-7973-46B8-98E1-77D6E1610E53}" presName="connSite2" presStyleCnt="0"/>
      <dgm:spPr/>
    </dgm:pt>
  </dgm:ptLst>
  <dgm:cxnLst>
    <dgm:cxn modelId="{71020058-58FF-4836-8A54-C61D0764988B}" srcId="{58F00160-951A-4DC9-81AA-05F08E90F9C9}" destId="{E265C6C5-7973-46B8-98E1-77D6E1610E53}" srcOrd="3" destOrd="0" parTransId="{D526DFAD-C2B6-4143-8FAE-EF0E29D86F81}" sibTransId="{6658F6B8-32FC-46BD-8D5F-47A4F96FA285}"/>
    <dgm:cxn modelId="{6318816A-BC94-4343-B69F-C270870F562D}" srcId="{58F00160-951A-4DC9-81AA-05F08E90F9C9}" destId="{D9F2245F-761D-4212-8346-14AB4EE5911E}" srcOrd="1" destOrd="0" parTransId="{561E3318-74DD-4B64-8F69-52357D22D38E}" sibTransId="{9F2D259A-97C3-4B70-87C6-AFB97B4612EF}"/>
    <dgm:cxn modelId="{67D8F3CB-1480-4D09-9367-3EC13E249049}" type="presOf" srcId="{D9F2245F-761D-4212-8346-14AB4EE5911E}" destId="{6C773BDD-C842-4074-9FE9-96DF3E11F85D}" srcOrd="0" destOrd="0" presId="urn:microsoft.com/office/officeart/2005/8/layout/hProcess4"/>
    <dgm:cxn modelId="{E69AABAD-92A8-4694-BD5A-776E7BFD2332}" type="presOf" srcId="{D677492C-BAE1-4B65-AB0A-A75296963311}" destId="{4D24035A-55B8-4E5D-AA1D-7F1B6533F61B}" srcOrd="0" destOrd="0" presId="urn:microsoft.com/office/officeart/2005/8/layout/hProcess4"/>
    <dgm:cxn modelId="{03BA9A77-70E7-4ECA-A775-03ED36ACBD0E}" type="presOf" srcId="{01C0A2FF-E44C-4E83-90EF-90C12C193EB6}" destId="{741555FB-B1BB-454B-9364-2E6C1E012218}" srcOrd="0" destOrd="0" presId="urn:microsoft.com/office/officeart/2005/8/layout/hProcess4"/>
    <dgm:cxn modelId="{697F38A9-4C92-4499-B315-C917C57CF66B}" srcId="{58F00160-951A-4DC9-81AA-05F08E90F9C9}" destId="{01C0A2FF-E44C-4E83-90EF-90C12C193EB6}" srcOrd="0" destOrd="0" parTransId="{BE5D3EF3-0395-48E9-8B6A-EF1C41B5BD20}" sibTransId="{D9CE5F6A-221B-4A08-89C7-3FC93ED2EB05}"/>
    <dgm:cxn modelId="{DF2D09BA-1FED-466B-8F30-0372D0B4D1C5}" type="presOf" srcId="{E265C6C5-7973-46B8-98E1-77D6E1610E53}" destId="{7E11127A-67A3-461F-9FB1-4A3C1CD6BF19}" srcOrd="0" destOrd="0" presId="urn:microsoft.com/office/officeart/2005/8/layout/hProcess4"/>
    <dgm:cxn modelId="{DDD4EFF8-D0BD-4EB6-A913-65670F7C6533}" type="presOf" srcId="{58F00160-951A-4DC9-81AA-05F08E90F9C9}" destId="{F9E6B2CE-DB97-4B42-AB60-8B07652327B1}" srcOrd="0" destOrd="0" presId="urn:microsoft.com/office/officeart/2005/8/layout/hProcess4"/>
    <dgm:cxn modelId="{2FDF234F-9027-4CC6-8CE2-1D6EB6E3BC3E}" srcId="{58F00160-951A-4DC9-81AA-05F08E90F9C9}" destId="{D677492C-BAE1-4B65-AB0A-A75296963311}" srcOrd="2" destOrd="0" parTransId="{967B7C09-8F29-4602-93EE-2B8EB30B699E}" sibTransId="{76F87F1D-55BC-48CC-920A-73D9CBC7596C}"/>
    <dgm:cxn modelId="{DF3A0434-7D74-495C-BF08-4061230E4288}" type="presOf" srcId="{76F87F1D-55BC-48CC-920A-73D9CBC7596C}" destId="{57C4C456-AB0C-4194-B184-E6541BA24470}" srcOrd="0" destOrd="0" presId="urn:microsoft.com/office/officeart/2005/8/layout/hProcess4"/>
    <dgm:cxn modelId="{3424DC04-3A85-4CAD-83CE-AA92B57DDFDB}" type="presOf" srcId="{9F2D259A-97C3-4B70-87C6-AFB97B4612EF}" destId="{DE1236A7-901C-4F53-A19E-1B1487C8AA06}" srcOrd="0" destOrd="0" presId="urn:microsoft.com/office/officeart/2005/8/layout/hProcess4"/>
    <dgm:cxn modelId="{4215727F-DF2F-429F-8775-A6E4F6869010}" type="presOf" srcId="{D9CE5F6A-221B-4A08-89C7-3FC93ED2EB05}" destId="{3E8C8FCE-E9F5-45A4-BF06-7216978F7F08}" srcOrd="0" destOrd="0" presId="urn:microsoft.com/office/officeart/2005/8/layout/hProcess4"/>
    <dgm:cxn modelId="{54E9D5E5-151B-4732-B19B-1A4996207014}" type="presParOf" srcId="{F9E6B2CE-DB97-4B42-AB60-8B07652327B1}" destId="{2BA4609D-2DAF-4EFC-8203-FBB64C3B7B34}" srcOrd="0" destOrd="0" presId="urn:microsoft.com/office/officeart/2005/8/layout/hProcess4"/>
    <dgm:cxn modelId="{CF9E760B-3B9C-40CF-878C-D3B558F92435}" type="presParOf" srcId="{F9E6B2CE-DB97-4B42-AB60-8B07652327B1}" destId="{3912692D-9890-4FF5-83C0-77FAE481E692}" srcOrd="1" destOrd="0" presId="urn:microsoft.com/office/officeart/2005/8/layout/hProcess4"/>
    <dgm:cxn modelId="{ADA4585C-54A7-49FA-8F99-C1CAE54A94B7}" type="presParOf" srcId="{F9E6B2CE-DB97-4B42-AB60-8B07652327B1}" destId="{41FB7494-4116-4BE8-A03F-FE06EC80746D}" srcOrd="2" destOrd="0" presId="urn:microsoft.com/office/officeart/2005/8/layout/hProcess4"/>
    <dgm:cxn modelId="{1B5C066E-C632-42F1-B15E-78CC6AD1B825}" type="presParOf" srcId="{41FB7494-4116-4BE8-A03F-FE06EC80746D}" destId="{A3D3F5CE-346A-45A1-892B-16AFBA6AE31B}" srcOrd="0" destOrd="0" presId="urn:microsoft.com/office/officeart/2005/8/layout/hProcess4"/>
    <dgm:cxn modelId="{36DF3C23-5BE5-42CD-91F8-B2DF748E6B04}" type="presParOf" srcId="{A3D3F5CE-346A-45A1-892B-16AFBA6AE31B}" destId="{FDAA4100-3F3D-4057-9370-F1A0E9BBF2E9}" srcOrd="0" destOrd="0" presId="urn:microsoft.com/office/officeart/2005/8/layout/hProcess4"/>
    <dgm:cxn modelId="{167B3707-9D28-44C8-82D9-6623AD0383B2}" type="presParOf" srcId="{A3D3F5CE-346A-45A1-892B-16AFBA6AE31B}" destId="{D448D5A7-EFF5-408F-A120-B078438FD4CC}" srcOrd="1" destOrd="0" presId="urn:microsoft.com/office/officeart/2005/8/layout/hProcess4"/>
    <dgm:cxn modelId="{179E6D16-8182-4864-BC28-95B735CF80F6}" type="presParOf" srcId="{A3D3F5CE-346A-45A1-892B-16AFBA6AE31B}" destId="{CC688224-65A0-4314-992E-38E091A7A983}" srcOrd="2" destOrd="0" presId="urn:microsoft.com/office/officeart/2005/8/layout/hProcess4"/>
    <dgm:cxn modelId="{9E219494-D9DB-40FB-BDE7-D0D120B6F043}" type="presParOf" srcId="{A3D3F5CE-346A-45A1-892B-16AFBA6AE31B}" destId="{741555FB-B1BB-454B-9364-2E6C1E012218}" srcOrd="3" destOrd="0" presId="urn:microsoft.com/office/officeart/2005/8/layout/hProcess4"/>
    <dgm:cxn modelId="{79364BCA-CFEF-417C-BB4F-2D8567ABEF70}" type="presParOf" srcId="{A3D3F5CE-346A-45A1-892B-16AFBA6AE31B}" destId="{222BEC68-BC92-40AB-BC1B-F810B535E07C}" srcOrd="4" destOrd="0" presId="urn:microsoft.com/office/officeart/2005/8/layout/hProcess4"/>
    <dgm:cxn modelId="{297F6B8E-1F58-4730-8CBB-4C7383BD31F4}" type="presParOf" srcId="{41FB7494-4116-4BE8-A03F-FE06EC80746D}" destId="{3E8C8FCE-E9F5-45A4-BF06-7216978F7F08}" srcOrd="1" destOrd="0" presId="urn:microsoft.com/office/officeart/2005/8/layout/hProcess4"/>
    <dgm:cxn modelId="{73AC3000-1B15-4193-8E83-8057DF4A9E08}" type="presParOf" srcId="{41FB7494-4116-4BE8-A03F-FE06EC80746D}" destId="{4853CB7A-5B98-4985-B664-6596D87B14E7}" srcOrd="2" destOrd="0" presId="urn:microsoft.com/office/officeart/2005/8/layout/hProcess4"/>
    <dgm:cxn modelId="{83F40DF4-E1FB-4FD5-9506-EFF2B242F5A6}" type="presParOf" srcId="{4853CB7A-5B98-4985-B664-6596D87B14E7}" destId="{777F7D44-6EFB-46AB-A14B-588191E29303}" srcOrd="0" destOrd="0" presId="urn:microsoft.com/office/officeart/2005/8/layout/hProcess4"/>
    <dgm:cxn modelId="{CF7609D5-C27E-48C5-8DB4-40C085AE01A6}" type="presParOf" srcId="{4853CB7A-5B98-4985-B664-6596D87B14E7}" destId="{72BA4036-5C70-4B3B-9E6C-966BA05C4689}" srcOrd="1" destOrd="0" presId="urn:microsoft.com/office/officeart/2005/8/layout/hProcess4"/>
    <dgm:cxn modelId="{CF322208-BA6A-4F2C-9611-D86B9AF22D78}" type="presParOf" srcId="{4853CB7A-5B98-4985-B664-6596D87B14E7}" destId="{4D128163-37C1-455D-B8FC-617ADDB190EC}" srcOrd="2" destOrd="0" presId="urn:microsoft.com/office/officeart/2005/8/layout/hProcess4"/>
    <dgm:cxn modelId="{10AEAC8C-7CAD-4279-95C8-A0B1FD2F4A44}" type="presParOf" srcId="{4853CB7A-5B98-4985-B664-6596D87B14E7}" destId="{6C773BDD-C842-4074-9FE9-96DF3E11F85D}" srcOrd="3" destOrd="0" presId="urn:microsoft.com/office/officeart/2005/8/layout/hProcess4"/>
    <dgm:cxn modelId="{F89538A3-2736-4C57-866D-DD5A3677823C}" type="presParOf" srcId="{4853CB7A-5B98-4985-B664-6596D87B14E7}" destId="{C7AA9CE6-E405-4CE9-8907-6F8411ACEE88}" srcOrd="4" destOrd="0" presId="urn:microsoft.com/office/officeart/2005/8/layout/hProcess4"/>
    <dgm:cxn modelId="{54B03539-6769-4DE9-830B-5DAD04A4F259}" type="presParOf" srcId="{41FB7494-4116-4BE8-A03F-FE06EC80746D}" destId="{DE1236A7-901C-4F53-A19E-1B1487C8AA06}" srcOrd="3" destOrd="0" presId="urn:microsoft.com/office/officeart/2005/8/layout/hProcess4"/>
    <dgm:cxn modelId="{0EC46CE2-9370-4592-B5ED-7307BFFEA67E}" type="presParOf" srcId="{41FB7494-4116-4BE8-A03F-FE06EC80746D}" destId="{4CACFCD8-B62F-45D5-ACE2-F0AE56AFB50E}" srcOrd="4" destOrd="0" presId="urn:microsoft.com/office/officeart/2005/8/layout/hProcess4"/>
    <dgm:cxn modelId="{6EE72653-877F-46FF-B6D7-B110FBFA4B7B}" type="presParOf" srcId="{4CACFCD8-B62F-45D5-ACE2-F0AE56AFB50E}" destId="{93063078-00E3-41CC-847D-900EC90C002D}" srcOrd="0" destOrd="0" presId="urn:microsoft.com/office/officeart/2005/8/layout/hProcess4"/>
    <dgm:cxn modelId="{356ADD88-EB1D-43F3-A88F-F7D352570294}" type="presParOf" srcId="{4CACFCD8-B62F-45D5-ACE2-F0AE56AFB50E}" destId="{4DAE55C8-D98B-4F4E-AB3C-233922F1976D}" srcOrd="1" destOrd="0" presId="urn:microsoft.com/office/officeart/2005/8/layout/hProcess4"/>
    <dgm:cxn modelId="{07EE8B9A-1D25-4BC3-A5C7-B591CCAFFC8B}" type="presParOf" srcId="{4CACFCD8-B62F-45D5-ACE2-F0AE56AFB50E}" destId="{E8445528-B21B-4D5D-AD63-BA68E0239B38}" srcOrd="2" destOrd="0" presId="urn:microsoft.com/office/officeart/2005/8/layout/hProcess4"/>
    <dgm:cxn modelId="{763EA090-4A88-425E-B804-250FDEE8036C}" type="presParOf" srcId="{4CACFCD8-B62F-45D5-ACE2-F0AE56AFB50E}" destId="{4D24035A-55B8-4E5D-AA1D-7F1B6533F61B}" srcOrd="3" destOrd="0" presId="urn:microsoft.com/office/officeart/2005/8/layout/hProcess4"/>
    <dgm:cxn modelId="{7F87AB1B-4C34-4F2B-A9A8-66ADC4336671}" type="presParOf" srcId="{4CACFCD8-B62F-45D5-ACE2-F0AE56AFB50E}" destId="{5BB3C2F9-311A-4073-8112-372F36DEFA7E}" srcOrd="4" destOrd="0" presId="urn:microsoft.com/office/officeart/2005/8/layout/hProcess4"/>
    <dgm:cxn modelId="{F09539B3-4AF1-4F6C-810F-DB45869FA119}" type="presParOf" srcId="{41FB7494-4116-4BE8-A03F-FE06EC80746D}" destId="{57C4C456-AB0C-4194-B184-E6541BA24470}" srcOrd="5" destOrd="0" presId="urn:microsoft.com/office/officeart/2005/8/layout/hProcess4"/>
    <dgm:cxn modelId="{D528111A-434F-4632-9A1B-684A09419209}" type="presParOf" srcId="{41FB7494-4116-4BE8-A03F-FE06EC80746D}" destId="{A4AE14DC-5DE5-478D-899A-889CD02CAA02}" srcOrd="6" destOrd="0" presId="urn:microsoft.com/office/officeart/2005/8/layout/hProcess4"/>
    <dgm:cxn modelId="{B6BC7711-713A-4291-808A-417FEC7919D7}" type="presParOf" srcId="{A4AE14DC-5DE5-478D-899A-889CD02CAA02}" destId="{F0C95CCE-309D-45C7-BDD4-E1EBBA373BD5}" srcOrd="0" destOrd="0" presId="urn:microsoft.com/office/officeart/2005/8/layout/hProcess4"/>
    <dgm:cxn modelId="{F374D4D7-D1FF-475E-8762-7D676F64EE50}" type="presParOf" srcId="{A4AE14DC-5DE5-478D-899A-889CD02CAA02}" destId="{266CB5C3-119D-497A-9DB1-66E3E4AA71BE}" srcOrd="1" destOrd="0" presId="urn:microsoft.com/office/officeart/2005/8/layout/hProcess4"/>
    <dgm:cxn modelId="{9681A60D-FB45-4999-BEFF-F03DA9E20D05}" type="presParOf" srcId="{A4AE14DC-5DE5-478D-899A-889CD02CAA02}" destId="{BE43F6C6-830E-49B7-8E50-6D19E98B9587}" srcOrd="2" destOrd="0" presId="urn:microsoft.com/office/officeart/2005/8/layout/hProcess4"/>
    <dgm:cxn modelId="{48AC0006-0B56-4C94-8295-AB33A550DEF9}" type="presParOf" srcId="{A4AE14DC-5DE5-478D-899A-889CD02CAA02}" destId="{7E11127A-67A3-461F-9FB1-4A3C1CD6BF19}" srcOrd="3" destOrd="0" presId="urn:microsoft.com/office/officeart/2005/8/layout/hProcess4"/>
    <dgm:cxn modelId="{E61B80C5-A6E6-4C26-A5C8-9167AFDA27CE}" type="presParOf" srcId="{A4AE14DC-5DE5-478D-899A-889CD02CAA02}" destId="{37152E19-5A25-4064-AE76-6604B8EE289F}"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DF7E2B-3296-446A-A125-24681F2ECEE0}" type="doc">
      <dgm:prSet loTypeId="urn:microsoft.com/office/officeart/2005/8/layout/bProcess4" loCatId="process" qsTypeId="urn:microsoft.com/office/officeart/2005/8/quickstyle/simple2" qsCatId="simple" csTypeId="urn:microsoft.com/office/officeart/2005/8/colors/colorful1" csCatId="colorful" phldr="1"/>
      <dgm:spPr/>
      <dgm:t>
        <a:bodyPr/>
        <a:lstStyle/>
        <a:p>
          <a:endParaRPr lang="en-US"/>
        </a:p>
      </dgm:t>
    </dgm:pt>
    <dgm:pt modelId="{95B5D9C4-8820-4570-893C-44E5F686C0AA}">
      <dgm:prSet custT="1"/>
      <dgm:spPr/>
      <dgm:t>
        <a:bodyPr/>
        <a:lstStyle/>
        <a:p>
          <a:pPr rtl="0"/>
          <a:r>
            <a:rPr lang="en-US" sz="1800" b="1" dirty="0" smtClean="0">
              <a:solidFill>
                <a:schemeClr val="tx1"/>
              </a:solidFill>
              <a:latin typeface="Times New Roman" pitchFamily="18" charset="0"/>
              <a:cs typeface="Times New Roman" pitchFamily="18" charset="0"/>
            </a:rPr>
            <a:t>Staffing schedule and Organisation Chart</a:t>
          </a:r>
          <a:endParaRPr lang="en-US" sz="1800" b="1" dirty="0">
            <a:solidFill>
              <a:schemeClr val="tx1"/>
            </a:solidFill>
            <a:latin typeface="Times New Roman" pitchFamily="18" charset="0"/>
            <a:cs typeface="Times New Roman" pitchFamily="18" charset="0"/>
          </a:endParaRPr>
        </a:p>
      </dgm:t>
    </dgm:pt>
    <dgm:pt modelId="{471A096D-405E-4786-810E-839D1388E044}" type="parTrans" cxnId="{60E9BF20-56D7-451F-B5D8-86E126B6B83D}">
      <dgm:prSet/>
      <dgm:spPr/>
      <dgm:t>
        <a:bodyPr/>
        <a:lstStyle/>
        <a:p>
          <a:endParaRPr lang="en-US"/>
        </a:p>
      </dgm:t>
    </dgm:pt>
    <dgm:pt modelId="{C4E0F317-F622-492F-8C9B-8424B1C7C67A}" type="sibTrans" cxnId="{60E9BF20-56D7-451F-B5D8-86E126B6B83D}">
      <dgm:prSet/>
      <dgm:spPr/>
      <dgm:t>
        <a:bodyPr/>
        <a:lstStyle/>
        <a:p>
          <a:endParaRPr lang="en-US"/>
        </a:p>
      </dgm:t>
    </dgm:pt>
    <dgm:pt modelId="{3DA17172-31FB-46E3-818E-B4902CC0F933}">
      <dgm:prSet custT="1"/>
      <dgm:spPr/>
      <dgm:t>
        <a:bodyPr/>
        <a:lstStyle/>
        <a:p>
          <a:pPr rtl="0"/>
          <a:r>
            <a:rPr lang="en-US" sz="1800" b="1" dirty="0" smtClean="0">
              <a:solidFill>
                <a:schemeClr val="tx1"/>
              </a:solidFill>
              <a:latin typeface="Times New Roman" pitchFamily="18" charset="0"/>
              <a:cs typeface="Times New Roman" pitchFamily="18" charset="0"/>
            </a:rPr>
            <a:t>Tender Programme and Proposed Design Submission Programme</a:t>
          </a:r>
          <a:endParaRPr lang="en-US" sz="1800" b="1" dirty="0">
            <a:solidFill>
              <a:schemeClr val="tx1"/>
            </a:solidFill>
            <a:latin typeface="Times New Roman" pitchFamily="18" charset="0"/>
            <a:cs typeface="Times New Roman" pitchFamily="18" charset="0"/>
          </a:endParaRPr>
        </a:p>
      </dgm:t>
    </dgm:pt>
    <dgm:pt modelId="{335F2518-A638-4BC4-B644-587389D1A4B8}" type="parTrans" cxnId="{EF118FBA-9F0E-4F2F-87F7-1CF407348BC4}">
      <dgm:prSet/>
      <dgm:spPr/>
      <dgm:t>
        <a:bodyPr/>
        <a:lstStyle/>
        <a:p>
          <a:endParaRPr lang="en-US"/>
        </a:p>
      </dgm:t>
    </dgm:pt>
    <dgm:pt modelId="{BA947B7C-43E9-4044-AC5A-DC40F542F459}" type="sibTrans" cxnId="{EF118FBA-9F0E-4F2F-87F7-1CF407348BC4}">
      <dgm:prSet/>
      <dgm:spPr/>
      <dgm:t>
        <a:bodyPr/>
        <a:lstStyle/>
        <a:p>
          <a:endParaRPr lang="en-US"/>
        </a:p>
      </dgm:t>
    </dgm:pt>
    <dgm:pt modelId="{032F8483-B1C7-4E9D-965B-898D558B437F}">
      <dgm:prSet custT="1"/>
      <dgm:spPr/>
      <dgm:t>
        <a:bodyPr/>
        <a:lstStyle/>
        <a:p>
          <a:pPr rtl="0"/>
          <a:r>
            <a:rPr lang="en-US" sz="1800" b="1" dirty="0" smtClean="0">
              <a:solidFill>
                <a:schemeClr val="tx1"/>
              </a:solidFill>
              <a:latin typeface="Times New Roman" pitchFamily="18" charset="0"/>
              <a:cs typeface="Times New Roman" pitchFamily="18" charset="0"/>
            </a:rPr>
            <a:t>Details of works including specialist work proposed to be sub-contracted</a:t>
          </a:r>
          <a:endParaRPr lang="en-US" sz="1800" b="1" dirty="0">
            <a:solidFill>
              <a:schemeClr val="tx1"/>
            </a:solidFill>
            <a:latin typeface="Times New Roman" pitchFamily="18" charset="0"/>
            <a:cs typeface="Times New Roman" pitchFamily="18" charset="0"/>
          </a:endParaRPr>
        </a:p>
      </dgm:t>
    </dgm:pt>
    <dgm:pt modelId="{9C49FC79-FA86-4F9D-A9D0-FB61F78CE115}" type="parTrans" cxnId="{0C0EC9A5-0DDE-45D2-B1B8-5A2A201A1547}">
      <dgm:prSet/>
      <dgm:spPr/>
      <dgm:t>
        <a:bodyPr/>
        <a:lstStyle/>
        <a:p>
          <a:endParaRPr lang="en-US"/>
        </a:p>
      </dgm:t>
    </dgm:pt>
    <dgm:pt modelId="{98CB2622-514D-4F4F-8EE4-E2BD736B487F}" type="sibTrans" cxnId="{0C0EC9A5-0DDE-45D2-B1B8-5A2A201A1547}">
      <dgm:prSet/>
      <dgm:spPr/>
      <dgm:t>
        <a:bodyPr/>
        <a:lstStyle/>
        <a:p>
          <a:endParaRPr lang="en-US"/>
        </a:p>
      </dgm:t>
    </dgm:pt>
    <dgm:pt modelId="{81BD9796-ADA1-4C06-8342-5C55B447CB1D}">
      <dgm:prSet custT="1"/>
      <dgm:spPr/>
      <dgm:t>
        <a:bodyPr/>
        <a:lstStyle/>
        <a:p>
          <a:pPr rtl="0"/>
          <a:r>
            <a:rPr lang="en-US" sz="1800" b="1" dirty="0" smtClean="0">
              <a:solidFill>
                <a:schemeClr val="tx1"/>
              </a:solidFill>
              <a:latin typeface="Times New Roman" pitchFamily="18" charset="0"/>
              <a:cs typeface="Times New Roman" pitchFamily="18" charset="0"/>
            </a:rPr>
            <a:t>Outline Quality Plan</a:t>
          </a:r>
          <a:endParaRPr lang="en-US" sz="1800" b="1" dirty="0">
            <a:solidFill>
              <a:schemeClr val="tx1"/>
            </a:solidFill>
            <a:latin typeface="Times New Roman" pitchFamily="18" charset="0"/>
            <a:cs typeface="Times New Roman" pitchFamily="18" charset="0"/>
          </a:endParaRPr>
        </a:p>
      </dgm:t>
    </dgm:pt>
    <dgm:pt modelId="{15F9D811-B3E5-4795-8F53-CEA7BEEBFBE4}" type="parTrans" cxnId="{50AD0A4E-BD03-4BE3-9F5C-6A79A80C5AA2}">
      <dgm:prSet/>
      <dgm:spPr/>
      <dgm:t>
        <a:bodyPr/>
        <a:lstStyle/>
        <a:p>
          <a:endParaRPr lang="en-US"/>
        </a:p>
      </dgm:t>
    </dgm:pt>
    <dgm:pt modelId="{867631A8-CFE5-4933-A638-B492FB9E11F0}" type="sibTrans" cxnId="{50AD0A4E-BD03-4BE3-9F5C-6A79A80C5AA2}">
      <dgm:prSet/>
      <dgm:spPr/>
      <dgm:t>
        <a:bodyPr/>
        <a:lstStyle/>
        <a:p>
          <a:endParaRPr lang="en-US"/>
        </a:p>
      </dgm:t>
    </dgm:pt>
    <dgm:pt modelId="{483E6AE0-D552-44D7-AAE4-C84FBD81E2B8}">
      <dgm:prSet custT="1"/>
      <dgm:spPr/>
      <dgm:t>
        <a:bodyPr/>
        <a:lstStyle/>
        <a:p>
          <a:pPr rtl="0"/>
          <a:r>
            <a:rPr lang="en-US" sz="1800" b="1" dirty="0" smtClean="0">
              <a:solidFill>
                <a:schemeClr val="tx1"/>
              </a:solidFill>
              <a:latin typeface="Times New Roman" pitchFamily="18" charset="0"/>
              <a:cs typeface="Times New Roman" pitchFamily="18" charset="0"/>
            </a:rPr>
            <a:t>Outline Safety Health </a:t>
          </a:r>
          <a:r>
            <a:rPr lang="en-US" sz="1800" b="1" smtClean="0">
              <a:solidFill>
                <a:schemeClr val="tx1"/>
              </a:solidFill>
              <a:latin typeface="Times New Roman" pitchFamily="18" charset="0"/>
              <a:cs typeface="Times New Roman" pitchFamily="18" charset="0"/>
            </a:rPr>
            <a:t>and Environment (SHE) </a:t>
          </a:r>
          <a:r>
            <a:rPr lang="en-US" sz="1800" b="1" dirty="0" smtClean="0">
              <a:solidFill>
                <a:schemeClr val="tx1"/>
              </a:solidFill>
              <a:latin typeface="Times New Roman" pitchFamily="18" charset="0"/>
              <a:cs typeface="Times New Roman" pitchFamily="18" charset="0"/>
            </a:rPr>
            <a:t>Plan</a:t>
          </a:r>
          <a:endParaRPr lang="en-US" sz="1800" b="1" dirty="0">
            <a:solidFill>
              <a:schemeClr val="tx1"/>
            </a:solidFill>
            <a:latin typeface="Times New Roman" pitchFamily="18" charset="0"/>
            <a:cs typeface="Times New Roman" pitchFamily="18" charset="0"/>
          </a:endParaRPr>
        </a:p>
      </dgm:t>
    </dgm:pt>
    <dgm:pt modelId="{21219922-431A-4AB3-8BEE-BC502CACE3DA}" type="parTrans" cxnId="{CEE03878-D3CD-4BBB-BEF9-69D013F6A26E}">
      <dgm:prSet/>
      <dgm:spPr/>
      <dgm:t>
        <a:bodyPr/>
        <a:lstStyle/>
        <a:p>
          <a:endParaRPr lang="en-US"/>
        </a:p>
      </dgm:t>
    </dgm:pt>
    <dgm:pt modelId="{6EA93553-F4F3-4867-9625-765DC55DF52E}" type="sibTrans" cxnId="{CEE03878-D3CD-4BBB-BEF9-69D013F6A26E}">
      <dgm:prSet/>
      <dgm:spPr/>
      <dgm:t>
        <a:bodyPr/>
        <a:lstStyle/>
        <a:p>
          <a:endParaRPr lang="en-US"/>
        </a:p>
      </dgm:t>
    </dgm:pt>
    <dgm:pt modelId="{42824042-8987-4C58-A75B-3F5B96B9EAB0}">
      <dgm:prSet custT="1"/>
      <dgm:spPr/>
      <dgm:t>
        <a:bodyPr/>
        <a:lstStyle/>
        <a:p>
          <a:pPr rtl="0"/>
          <a:r>
            <a:rPr lang="en-US" sz="1800" b="1" dirty="0" smtClean="0">
              <a:solidFill>
                <a:schemeClr val="tx1"/>
              </a:solidFill>
              <a:latin typeface="Times New Roman" pitchFamily="18" charset="0"/>
              <a:cs typeface="Times New Roman" pitchFamily="18" charset="0"/>
            </a:rPr>
            <a:t>Contractor’s Equipments</a:t>
          </a:r>
          <a:endParaRPr lang="en-US" sz="1800" b="1" dirty="0">
            <a:solidFill>
              <a:schemeClr val="tx1"/>
            </a:solidFill>
            <a:latin typeface="Times New Roman" pitchFamily="18" charset="0"/>
            <a:cs typeface="Times New Roman" pitchFamily="18" charset="0"/>
          </a:endParaRPr>
        </a:p>
      </dgm:t>
    </dgm:pt>
    <dgm:pt modelId="{04A2A0CF-3B76-45CB-92F8-42E9CA9EC0E5}" type="parTrans" cxnId="{A015ACBF-DDDF-4225-AAE1-05859AAE171B}">
      <dgm:prSet/>
      <dgm:spPr/>
      <dgm:t>
        <a:bodyPr/>
        <a:lstStyle/>
        <a:p>
          <a:endParaRPr lang="en-US"/>
        </a:p>
      </dgm:t>
    </dgm:pt>
    <dgm:pt modelId="{C5132947-DD99-4468-81EA-04668587A0F6}" type="sibTrans" cxnId="{A015ACBF-DDDF-4225-AAE1-05859AAE171B}">
      <dgm:prSet/>
      <dgm:spPr/>
      <dgm:t>
        <a:bodyPr/>
        <a:lstStyle/>
        <a:p>
          <a:endParaRPr lang="en-US"/>
        </a:p>
      </dgm:t>
    </dgm:pt>
    <dgm:pt modelId="{46867F7E-9993-48D2-A3F6-06D412FD746F}">
      <dgm:prSet custT="1"/>
      <dgm:spPr/>
      <dgm:t>
        <a:bodyPr/>
        <a:lstStyle/>
        <a:p>
          <a:pPr rtl="0"/>
          <a:r>
            <a:rPr lang="en-US" sz="1800" b="1" dirty="0" smtClean="0">
              <a:solidFill>
                <a:schemeClr val="tx1"/>
              </a:solidFill>
              <a:latin typeface="Times New Roman" pitchFamily="18" charset="0"/>
              <a:cs typeface="Times New Roman" pitchFamily="18" charset="0"/>
            </a:rPr>
            <a:t>Proposed Construction Method Statement</a:t>
          </a:r>
          <a:endParaRPr lang="en-US" sz="1800" b="1" dirty="0">
            <a:solidFill>
              <a:schemeClr val="tx1"/>
            </a:solidFill>
            <a:latin typeface="Times New Roman" pitchFamily="18" charset="0"/>
            <a:cs typeface="Times New Roman" pitchFamily="18" charset="0"/>
          </a:endParaRPr>
        </a:p>
      </dgm:t>
    </dgm:pt>
    <dgm:pt modelId="{E11193AB-AC50-4F90-B2C0-0425187E7BF2}" type="parTrans" cxnId="{2A712C21-5999-410C-A808-2E05CA8085FD}">
      <dgm:prSet/>
      <dgm:spPr/>
      <dgm:t>
        <a:bodyPr/>
        <a:lstStyle/>
        <a:p>
          <a:endParaRPr lang="en-US"/>
        </a:p>
      </dgm:t>
    </dgm:pt>
    <dgm:pt modelId="{CD5D0199-2EB4-408C-A6CE-7B3524B43AA8}" type="sibTrans" cxnId="{2A712C21-5999-410C-A808-2E05CA8085FD}">
      <dgm:prSet/>
      <dgm:spPr/>
      <dgm:t>
        <a:bodyPr/>
        <a:lstStyle/>
        <a:p>
          <a:endParaRPr lang="en-US"/>
        </a:p>
      </dgm:t>
    </dgm:pt>
    <dgm:pt modelId="{8F3196FA-89D4-4D5F-9AAC-5B0BD461C1FF}" type="pres">
      <dgm:prSet presAssocID="{58DF7E2B-3296-446A-A125-24681F2ECEE0}" presName="Name0" presStyleCnt="0">
        <dgm:presLayoutVars>
          <dgm:dir/>
          <dgm:resizeHandles/>
        </dgm:presLayoutVars>
      </dgm:prSet>
      <dgm:spPr/>
      <dgm:t>
        <a:bodyPr/>
        <a:lstStyle/>
        <a:p>
          <a:endParaRPr lang="en-US"/>
        </a:p>
      </dgm:t>
    </dgm:pt>
    <dgm:pt modelId="{D3448723-47C2-46E3-A69D-EB221AD89589}" type="pres">
      <dgm:prSet presAssocID="{46867F7E-9993-48D2-A3F6-06D412FD746F}" presName="compNode" presStyleCnt="0"/>
      <dgm:spPr/>
      <dgm:t>
        <a:bodyPr/>
        <a:lstStyle/>
        <a:p>
          <a:endParaRPr lang="en-US"/>
        </a:p>
      </dgm:t>
    </dgm:pt>
    <dgm:pt modelId="{E6340D26-BA1D-49F5-BFBC-8B749068CAE5}" type="pres">
      <dgm:prSet presAssocID="{46867F7E-9993-48D2-A3F6-06D412FD746F}" presName="dummyConnPt" presStyleCnt="0"/>
      <dgm:spPr/>
      <dgm:t>
        <a:bodyPr/>
        <a:lstStyle/>
        <a:p>
          <a:endParaRPr lang="en-US"/>
        </a:p>
      </dgm:t>
    </dgm:pt>
    <dgm:pt modelId="{92EE43AA-08E7-4594-AC3A-5DEC27BB01BC}" type="pres">
      <dgm:prSet presAssocID="{46867F7E-9993-48D2-A3F6-06D412FD746F}" presName="node" presStyleLbl="node1" presStyleIdx="0" presStyleCnt="7">
        <dgm:presLayoutVars>
          <dgm:bulletEnabled val="1"/>
        </dgm:presLayoutVars>
      </dgm:prSet>
      <dgm:spPr/>
      <dgm:t>
        <a:bodyPr/>
        <a:lstStyle/>
        <a:p>
          <a:endParaRPr lang="en-US"/>
        </a:p>
      </dgm:t>
    </dgm:pt>
    <dgm:pt modelId="{B3736D21-9EDD-404A-8755-B1B56ED99429}" type="pres">
      <dgm:prSet presAssocID="{CD5D0199-2EB4-408C-A6CE-7B3524B43AA8}" presName="sibTrans" presStyleLbl="bgSibTrans2D1" presStyleIdx="0" presStyleCnt="6"/>
      <dgm:spPr/>
      <dgm:t>
        <a:bodyPr/>
        <a:lstStyle/>
        <a:p>
          <a:endParaRPr lang="en-US"/>
        </a:p>
      </dgm:t>
    </dgm:pt>
    <dgm:pt modelId="{A49ECDCB-A36C-40C0-A69D-F1F4BDE18DF8}" type="pres">
      <dgm:prSet presAssocID="{95B5D9C4-8820-4570-893C-44E5F686C0AA}" presName="compNode" presStyleCnt="0"/>
      <dgm:spPr/>
      <dgm:t>
        <a:bodyPr/>
        <a:lstStyle/>
        <a:p>
          <a:endParaRPr lang="en-US"/>
        </a:p>
      </dgm:t>
    </dgm:pt>
    <dgm:pt modelId="{04E13504-C4F1-40FC-A846-36233823CC63}" type="pres">
      <dgm:prSet presAssocID="{95B5D9C4-8820-4570-893C-44E5F686C0AA}" presName="dummyConnPt" presStyleCnt="0"/>
      <dgm:spPr/>
      <dgm:t>
        <a:bodyPr/>
        <a:lstStyle/>
        <a:p>
          <a:endParaRPr lang="en-US"/>
        </a:p>
      </dgm:t>
    </dgm:pt>
    <dgm:pt modelId="{D811EF73-542E-4812-9E2D-86D81611903D}" type="pres">
      <dgm:prSet presAssocID="{95B5D9C4-8820-4570-893C-44E5F686C0AA}" presName="node" presStyleLbl="node1" presStyleIdx="1" presStyleCnt="7">
        <dgm:presLayoutVars>
          <dgm:bulletEnabled val="1"/>
        </dgm:presLayoutVars>
      </dgm:prSet>
      <dgm:spPr/>
      <dgm:t>
        <a:bodyPr/>
        <a:lstStyle/>
        <a:p>
          <a:endParaRPr lang="en-US"/>
        </a:p>
      </dgm:t>
    </dgm:pt>
    <dgm:pt modelId="{AB76B994-91F4-46AC-AC89-AA415FEA62B8}" type="pres">
      <dgm:prSet presAssocID="{C4E0F317-F622-492F-8C9B-8424B1C7C67A}" presName="sibTrans" presStyleLbl="bgSibTrans2D1" presStyleIdx="1" presStyleCnt="6"/>
      <dgm:spPr/>
      <dgm:t>
        <a:bodyPr/>
        <a:lstStyle/>
        <a:p>
          <a:endParaRPr lang="en-US"/>
        </a:p>
      </dgm:t>
    </dgm:pt>
    <dgm:pt modelId="{6F360EB9-D79D-4B5B-96AD-B85E54E102B2}" type="pres">
      <dgm:prSet presAssocID="{3DA17172-31FB-46E3-818E-B4902CC0F933}" presName="compNode" presStyleCnt="0"/>
      <dgm:spPr/>
      <dgm:t>
        <a:bodyPr/>
        <a:lstStyle/>
        <a:p>
          <a:endParaRPr lang="en-US"/>
        </a:p>
      </dgm:t>
    </dgm:pt>
    <dgm:pt modelId="{D4DA0BB1-E6B1-4873-AB60-8EECC92037B2}" type="pres">
      <dgm:prSet presAssocID="{3DA17172-31FB-46E3-818E-B4902CC0F933}" presName="dummyConnPt" presStyleCnt="0"/>
      <dgm:spPr/>
      <dgm:t>
        <a:bodyPr/>
        <a:lstStyle/>
        <a:p>
          <a:endParaRPr lang="en-US"/>
        </a:p>
      </dgm:t>
    </dgm:pt>
    <dgm:pt modelId="{690E6BE3-A8BC-47BA-87FC-29E1F58D9DCB}" type="pres">
      <dgm:prSet presAssocID="{3DA17172-31FB-46E3-818E-B4902CC0F933}" presName="node" presStyleLbl="node1" presStyleIdx="2" presStyleCnt="7">
        <dgm:presLayoutVars>
          <dgm:bulletEnabled val="1"/>
        </dgm:presLayoutVars>
      </dgm:prSet>
      <dgm:spPr/>
      <dgm:t>
        <a:bodyPr/>
        <a:lstStyle/>
        <a:p>
          <a:endParaRPr lang="en-US"/>
        </a:p>
      </dgm:t>
    </dgm:pt>
    <dgm:pt modelId="{BD3031BB-F896-4B50-8794-47540F4B1EDC}" type="pres">
      <dgm:prSet presAssocID="{BA947B7C-43E9-4044-AC5A-DC40F542F459}" presName="sibTrans" presStyleLbl="bgSibTrans2D1" presStyleIdx="2" presStyleCnt="6"/>
      <dgm:spPr/>
      <dgm:t>
        <a:bodyPr/>
        <a:lstStyle/>
        <a:p>
          <a:endParaRPr lang="en-US"/>
        </a:p>
      </dgm:t>
    </dgm:pt>
    <dgm:pt modelId="{1A87935C-1FC7-443A-B737-C66C880528BB}" type="pres">
      <dgm:prSet presAssocID="{032F8483-B1C7-4E9D-965B-898D558B437F}" presName="compNode" presStyleCnt="0"/>
      <dgm:spPr/>
      <dgm:t>
        <a:bodyPr/>
        <a:lstStyle/>
        <a:p>
          <a:endParaRPr lang="en-US"/>
        </a:p>
      </dgm:t>
    </dgm:pt>
    <dgm:pt modelId="{E22B601F-69BF-49DC-B556-F7793A6D8A4F}" type="pres">
      <dgm:prSet presAssocID="{032F8483-B1C7-4E9D-965B-898D558B437F}" presName="dummyConnPt" presStyleCnt="0"/>
      <dgm:spPr/>
      <dgm:t>
        <a:bodyPr/>
        <a:lstStyle/>
        <a:p>
          <a:endParaRPr lang="en-US"/>
        </a:p>
      </dgm:t>
    </dgm:pt>
    <dgm:pt modelId="{1AB9A129-8F32-4580-B6A5-89ADB35F30AE}" type="pres">
      <dgm:prSet presAssocID="{032F8483-B1C7-4E9D-965B-898D558B437F}" presName="node" presStyleLbl="node1" presStyleIdx="3" presStyleCnt="7">
        <dgm:presLayoutVars>
          <dgm:bulletEnabled val="1"/>
        </dgm:presLayoutVars>
      </dgm:prSet>
      <dgm:spPr/>
      <dgm:t>
        <a:bodyPr/>
        <a:lstStyle/>
        <a:p>
          <a:endParaRPr lang="en-US"/>
        </a:p>
      </dgm:t>
    </dgm:pt>
    <dgm:pt modelId="{564D1D43-893B-4F50-B7E2-96F6094B5BBF}" type="pres">
      <dgm:prSet presAssocID="{98CB2622-514D-4F4F-8EE4-E2BD736B487F}" presName="sibTrans" presStyleLbl="bgSibTrans2D1" presStyleIdx="3" presStyleCnt="6"/>
      <dgm:spPr/>
      <dgm:t>
        <a:bodyPr/>
        <a:lstStyle/>
        <a:p>
          <a:endParaRPr lang="en-US"/>
        </a:p>
      </dgm:t>
    </dgm:pt>
    <dgm:pt modelId="{D9DC5C0C-7E40-42F0-A9A8-854A50494624}" type="pres">
      <dgm:prSet presAssocID="{81BD9796-ADA1-4C06-8342-5C55B447CB1D}" presName="compNode" presStyleCnt="0"/>
      <dgm:spPr/>
      <dgm:t>
        <a:bodyPr/>
        <a:lstStyle/>
        <a:p>
          <a:endParaRPr lang="en-US"/>
        </a:p>
      </dgm:t>
    </dgm:pt>
    <dgm:pt modelId="{16341337-D606-4EE8-B707-A07F9F75B58C}" type="pres">
      <dgm:prSet presAssocID="{81BD9796-ADA1-4C06-8342-5C55B447CB1D}" presName="dummyConnPt" presStyleCnt="0"/>
      <dgm:spPr/>
      <dgm:t>
        <a:bodyPr/>
        <a:lstStyle/>
        <a:p>
          <a:endParaRPr lang="en-US"/>
        </a:p>
      </dgm:t>
    </dgm:pt>
    <dgm:pt modelId="{ADA78236-46DA-417D-B695-7E10B5ACFEF6}" type="pres">
      <dgm:prSet presAssocID="{81BD9796-ADA1-4C06-8342-5C55B447CB1D}" presName="node" presStyleLbl="node1" presStyleIdx="4" presStyleCnt="7">
        <dgm:presLayoutVars>
          <dgm:bulletEnabled val="1"/>
        </dgm:presLayoutVars>
      </dgm:prSet>
      <dgm:spPr/>
      <dgm:t>
        <a:bodyPr/>
        <a:lstStyle/>
        <a:p>
          <a:endParaRPr lang="en-US"/>
        </a:p>
      </dgm:t>
    </dgm:pt>
    <dgm:pt modelId="{99A177F1-A829-4D67-AEAE-01ED79382D96}" type="pres">
      <dgm:prSet presAssocID="{867631A8-CFE5-4933-A638-B492FB9E11F0}" presName="sibTrans" presStyleLbl="bgSibTrans2D1" presStyleIdx="4" presStyleCnt="6"/>
      <dgm:spPr/>
      <dgm:t>
        <a:bodyPr/>
        <a:lstStyle/>
        <a:p>
          <a:endParaRPr lang="en-US"/>
        </a:p>
      </dgm:t>
    </dgm:pt>
    <dgm:pt modelId="{E06707AC-1B8C-4E53-9F86-86CB8D45B7DC}" type="pres">
      <dgm:prSet presAssocID="{483E6AE0-D552-44D7-AAE4-C84FBD81E2B8}" presName="compNode" presStyleCnt="0"/>
      <dgm:spPr/>
      <dgm:t>
        <a:bodyPr/>
        <a:lstStyle/>
        <a:p>
          <a:endParaRPr lang="en-US"/>
        </a:p>
      </dgm:t>
    </dgm:pt>
    <dgm:pt modelId="{F4EAC50C-1DD8-45A9-B822-A4F2C1924C17}" type="pres">
      <dgm:prSet presAssocID="{483E6AE0-D552-44D7-AAE4-C84FBD81E2B8}" presName="dummyConnPt" presStyleCnt="0"/>
      <dgm:spPr/>
      <dgm:t>
        <a:bodyPr/>
        <a:lstStyle/>
        <a:p>
          <a:endParaRPr lang="en-US"/>
        </a:p>
      </dgm:t>
    </dgm:pt>
    <dgm:pt modelId="{97E8D7F0-6322-4B37-A189-10A6D785F119}" type="pres">
      <dgm:prSet presAssocID="{483E6AE0-D552-44D7-AAE4-C84FBD81E2B8}" presName="node" presStyleLbl="node1" presStyleIdx="5" presStyleCnt="7">
        <dgm:presLayoutVars>
          <dgm:bulletEnabled val="1"/>
        </dgm:presLayoutVars>
      </dgm:prSet>
      <dgm:spPr/>
      <dgm:t>
        <a:bodyPr/>
        <a:lstStyle/>
        <a:p>
          <a:endParaRPr lang="en-US"/>
        </a:p>
      </dgm:t>
    </dgm:pt>
    <dgm:pt modelId="{305FC8F6-9066-4373-9718-EA4CFD5ECDC0}" type="pres">
      <dgm:prSet presAssocID="{6EA93553-F4F3-4867-9625-765DC55DF52E}" presName="sibTrans" presStyleLbl="bgSibTrans2D1" presStyleIdx="5" presStyleCnt="6"/>
      <dgm:spPr/>
      <dgm:t>
        <a:bodyPr/>
        <a:lstStyle/>
        <a:p>
          <a:endParaRPr lang="en-US"/>
        </a:p>
      </dgm:t>
    </dgm:pt>
    <dgm:pt modelId="{86637163-2607-4404-ABA1-5A2D18273369}" type="pres">
      <dgm:prSet presAssocID="{42824042-8987-4C58-A75B-3F5B96B9EAB0}" presName="compNode" presStyleCnt="0"/>
      <dgm:spPr/>
      <dgm:t>
        <a:bodyPr/>
        <a:lstStyle/>
        <a:p>
          <a:endParaRPr lang="en-US"/>
        </a:p>
      </dgm:t>
    </dgm:pt>
    <dgm:pt modelId="{82AC9FA6-8595-47D9-805A-A143B06636EB}" type="pres">
      <dgm:prSet presAssocID="{42824042-8987-4C58-A75B-3F5B96B9EAB0}" presName="dummyConnPt" presStyleCnt="0"/>
      <dgm:spPr/>
      <dgm:t>
        <a:bodyPr/>
        <a:lstStyle/>
        <a:p>
          <a:endParaRPr lang="en-US"/>
        </a:p>
      </dgm:t>
    </dgm:pt>
    <dgm:pt modelId="{2755A87E-50B5-49DA-864D-BFCC6FEC95FD}" type="pres">
      <dgm:prSet presAssocID="{42824042-8987-4C58-A75B-3F5B96B9EAB0}" presName="node" presStyleLbl="node1" presStyleIdx="6" presStyleCnt="7">
        <dgm:presLayoutVars>
          <dgm:bulletEnabled val="1"/>
        </dgm:presLayoutVars>
      </dgm:prSet>
      <dgm:spPr/>
      <dgm:t>
        <a:bodyPr/>
        <a:lstStyle/>
        <a:p>
          <a:endParaRPr lang="en-US"/>
        </a:p>
      </dgm:t>
    </dgm:pt>
  </dgm:ptLst>
  <dgm:cxnLst>
    <dgm:cxn modelId="{70C7534B-78C0-4A41-BF06-920DC91FFF7B}" type="presOf" srcId="{3DA17172-31FB-46E3-818E-B4902CC0F933}" destId="{690E6BE3-A8BC-47BA-87FC-29E1F58D9DCB}" srcOrd="0" destOrd="0" presId="urn:microsoft.com/office/officeart/2005/8/layout/bProcess4"/>
    <dgm:cxn modelId="{CD9A7613-B43A-46F8-920C-31DC865FE8B8}" type="presOf" srcId="{6EA93553-F4F3-4867-9625-765DC55DF52E}" destId="{305FC8F6-9066-4373-9718-EA4CFD5ECDC0}" srcOrd="0" destOrd="0" presId="urn:microsoft.com/office/officeart/2005/8/layout/bProcess4"/>
    <dgm:cxn modelId="{DF134DA5-C1CB-477B-AE0C-42189EE1F2E8}" type="presOf" srcId="{BA947B7C-43E9-4044-AC5A-DC40F542F459}" destId="{BD3031BB-F896-4B50-8794-47540F4B1EDC}" srcOrd="0" destOrd="0" presId="urn:microsoft.com/office/officeart/2005/8/layout/bProcess4"/>
    <dgm:cxn modelId="{A5E80136-F6DA-4E1A-A2BF-26F0B86E6551}" type="presOf" srcId="{483E6AE0-D552-44D7-AAE4-C84FBD81E2B8}" destId="{97E8D7F0-6322-4B37-A189-10A6D785F119}" srcOrd="0" destOrd="0" presId="urn:microsoft.com/office/officeart/2005/8/layout/bProcess4"/>
    <dgm:cxn modelId="{50AD0A4E-BD03-4BE3-9F5C-6A79A80C5AA2}" srcId="{58DF7E2B-3296-446A-A125-24681F2ECEE0}" destId="{81BD9796-ADA1-4C06-8342-5C55B447CB1D}" srcOrd="4" destOrd="0" parTransId="{15F9D811-B3E5-4795-8F53-CEA7BEEBFBE4}" sibTransId="{867631A8-CFE5-4933-A638-B492FB9E11F0}"/>
    <dgm:cxn modelId="{781B7DD0-C261-4303-ABB7-B5DFC22C9225}" type="presOf" srcId="{81BD9796-ADA1-4C06-8342-5C55B447CB1D}" destId="{ADA78236-46DA-417D-B695-7E10B5ACFEF6}" srcOrd="0" destOrd="0" presId="urn:microsoft.com/office/officeart/2005/8/layout/bProcess4"/>
    <dgm:cxn modelId="{03F3E79C-411F-4A90-9FD8-938C032ADB6C}" type="presOf" srcId="{42824042-8987-4C58-A75B-3F5B96B9EAB0}" destId="{2755A87E-50B5-49DA-864D-BFCC6FEC95FD}" srcOrd="0" destOrd="0" presId="urn:microsoft.com/office/officeart/2005/8/layout/bProcess4"/>
    <dgm:cxn modelId="{530636B7-578C-462B-997D-F399A756BE17}" type="presOf" srcId="{95B5D9C4-8820-4570-893C-44E5F686C0AA}" destId="{D811EF73-542E-4812-9E2D-86D81611903D}" srcOrd="0" destOrd="0" presId="urn:microsoft.com/office/officeart/2005/8/layout/bProcess4"/>
    <dgm:cxn modelId="{2A712C21-5999-410C-A808-2E05CA8085FD}" srcId="{58DF7E2B-3296-446A-A125-24681F2ECEE0}" destId="{46867F7E-9993-48D2-A3F6-06D412FD746F}" srcOrd="0" destOrd="0" parTransId="{E11193AB-AC50-4F90-B2C0-0425187E7BF2}" sibTransId="{CD5D0199-2EB4-408C-A6CE-7B3524B43AA8}"/>
    <dgm:cxn modelId="{0A6CC6C2-F847-4772-9684-0A8742562C34}" type="presOf" srcId="{867631A8-CFE5-4933-A638-B492FB9E11F0}" destId="{99A177F1-A829-4D67-AEAE-01ED79382D96}" srcOrd="0" destOrd="0" presId="urn:microsoft.com/office/officeart/2005/8/layout/bProcess4"/>
    <dgm:cxn modelId="{EF118FBA-9F0E-4F2F-87F7-1CF407348BC4}" srcId="{58DF7E2B-3296-446A-A125-24681F2ECEE0}" destId="{3DA17172-31FB-46E3-818E-B4902CC0F933}" srcOrd="2" destOrd="0" parTransId="{335F2518-A638-4BC4-B644-587389D1A4B8}" sibTransId="{BA947B7C-43E9-4044-AC5A-DC40F542F459}"/>
    <dgm:cxn modelId="{BB15DCA5-6216-4992-8812-A276157767FB}" type="presOf" srcId="{98CB2622-514D-4F4F-8EE4-E2BD736B487F}" destId="{564D1D43-893B-4F50-B7E2-96F6094B5BBF}" srcOrd="0" destOrd="0" presId="urn:microsoft.com/office/officeart/2005/8/layout/bProcess4"/>
    <dgm:cxn modelId="{05C145A9-526B-4467-BC5D-04713036982F}" type="presOf" srcId="{032F8483-B1C7-4E9D-965B-898D558B437F}" destId="{1AB9A129-8F32-4580-B6A5-89ADB35F30AE}" srcOrd="0" destOrd="0" presId="urn:microsoft.com/office/officeart/2005/8/layout/bProcess4"/>
    <dgm:cxn modelId="{70525F81-3D60-436A-892A-B77F85016049}" type="presOf" srcId="{C4E0F317-F622-492F-8C9B-8424B1C7C67A}" destId="{AB76B994-91F4-46AC-AC89-AA415FEA62B8}" srcOrd="0" destOrd="0" presId="urn:microsoft.com/office/officeart/2005/8/layout/bProcess4"/>
    <dgm:cxn modelId="{62A5E4A1-70A2-49C1-9ED0-D208A6C0ED45}" type="presOf" srcId="{46867F7E-9993-48D2-A3F6-06D412FD746F}" destId="{92EE43AA-08E7-4594-AC3A-5DEC27BB01BC}" srcOrd="0" destOrd="0" presId="urn:microsoft.com/office/officeart/2005/8/layout/bProcess4"/>
    <dgm:cxn modelId="{A015ACBF-DDDF-4225-AAE1-05859AAE171B}" srcId="{58DF7E2B-3296-446A-A125-24681F2ECEE0}" destId="{42824042-8987-4C58-A75B-3F5B96B9EAB0}" srcOrd="6" destOrd="0" parTransId="{04A2A0CF-3B76-45CB-92F8-42E9CA9EC0E5}" sibTransId="{C5132947-DD99-4468-81EA-04668587A0F6}"/>
    <dgm:cxn modelId="{CEE03878-D3CD-4BBB-BEF9-69D013F6A26E}" srcId="{58DF7E2B-3296-446A-A125-24681F2ECEE0}" destId="{483E6AE0-D552-44D7-AAE4-C84FBD81E2B8}" srcOrd="5" destOrd="0" parTransId="{21219922-431A-4AB3-8BEE-BC502CACE3DA}" sibTransId="{6EA93553-F4F3-4867-9625-765DC55DF52E}"/>
    <dgm:cxn modelId="{60E9BF20-56D7-451F-B5D8-86E126B6B83D}" srcId="{58DF7E2B-3296-446A-A125-24681F2ECEE0}" destId="{95B5D9C4-8820-4570-893C-44E5F686C0AA}" srcOrd="1" destOrd="0" parTransId="{471A096D-405E-4786-810E-839D1388E044}" sibTransId="{C4E0F317-F622-492F-8C9B-8424B1C7C67A}"/>
    <dgm:cxn modelId="{E951AA70-16BA-4F6C-A81F-0558EC4E6C77}" type="presOf" srcId="{58DF7E2B-3296-446A-A125-24681F2ECEE0}" destId="{8F3196FA-89D4-4D5F-9AAC-5B0BD461C1FF}" srcOrd="0" destOrd="0" presId="urn:microsoft.com/office/officeart/2005/8/layout/bProcess4"/>
    <dgm:cxn modelId="{0C0EC9A5-0DDE-45D2-B1B8-5A2A201A1547}" srcId="{58DF7E2B-3296-446A-A125-24681F2ECEE0}" destId="{032F8483-B1C7-4E9D-965B-898D558B437F}" srcOrd="3" destOrd="0" parTransId="{9C49FC79-FA86-4F9D-A9D0-FB61F78CE115}" sibTransId="{98CB2622-514D-4F4F-8EE4-E2BD736B487F}"/>
    <dgm:cxn modelId="{BDACE4CC-B65F-4F11-92CF-C5B86D84C83B}" type="presOf" srcId="{CD5D0199-2EB4-408C-A6CE-7B3524B43AA8}" destId="{B3736D21-9EDD-404A-8755-B1B56ED99429}" srcOrd="0" destOrd="0" presId="urn:microsoft.com/office/officeart/2005/8/layout/bProcess4"/>
    <dgm:cxn modelId="{3E1DA5F1-CD90-436A-8C7C-57EF91E6BB4D}" type="presParOf" srcId="{8F3196FA-89D4-4D5F-9AAC-5B0BD461C1FF}" destId="{D3448723-47C2-46E3-A69D-EB221AD89589}" srcOrd="0" destOrd="0" presId="urn:microsoft.com/office/officeart/2005/8/layout/bProcess4"/>
    <dgm:cxn modelId="{F12C6188-8E74-4FB1-BA5F-42EC773E0462}" type="presParOf" srcId="{D3448723-47C2-46E3-A69D-EB221AD89589}" destId="{E6340D26-BA1D-49F5-BFBC-8B749068CAE5}" srcOrd="0" destOrd="0" presId="urn:microsoft.com/office/officeart/2005/8/layout/bProcess4"/>
    <dgm:cxn modelId="{57C8203C-E53E-405D-A031-B46B3559103A}" type="presParOf" srcId="{D3448723-47C2-46E3-A69D-EB221AD89589}" destId="{92EE43AA-08E7-4594-AC3A-5DEC27BB01BC}" srcOrd="1" destOrd="0" presId="urn:microsoft.com/office/officeart/2005/8/layout/bProcess4"/>
    <dgm:cxn modelId="{CCD1DE5F-ADB6-4677-AC1F-CF37B08254E1}" type="presParOf" srcId="{8F3196FA-89D4-4D5F-9AAC-5B0BD461C1FF}" destId="{B3736D21-9EDD-404A-8755-B1B56ED99429}" srcOrd="1" destOrd="0" presId="urn:microsoft.com/office/officeart/2005/8/layout/bProcess4"/>
    <dgm:cxn modelId="{E2E78E95-70D3-4E55-AB49-9FA6AEB5A96A}" type="presParOf" srcId="{8F3196FA-89D4-4D5F-9AAC-5B0BD461C1FF}" destId="{A49ECDCB-A36C-40C0-A69D-F1F4BDE18DF8}" srcOrd="2" destOrd="0" presId="urn:microsoft.com/office/officeart/2005/8/layout/bProcess4"/>
    <dgm:cxn modelId="{912A18A0-0922-4D4B-9697-93F1E125F3A2}" type="presParOf" srcId="{A49ECDCB-A36C-40C0-A69D-F1F4BDE18DF8}" destId="{04E13504-C4F1-40FC-A846-36233823CC63}" srcOrd="0" destOrd="0" presId="urn:microsoft.com/office/officeart/2005/8/layout/bProcess4"/>
    <dgm:cxn modelId="{1C718324-327C-455F-B090-F2BB6A1A84DA}" type="presParOf" srcId="{A49ECDCB-A36C-40C0-A69D-F1F4BDE18DF8}" destId="{D811EF73-542E-4812-9E2D-86D81611903D}" srcOrd="1" destOrd="0" presId="urn:microsoft.com/office/officeart/2005/8/layout/bProcess4"/>
    <dgm:cxn modelId="{E1612462-4D07-4F25-93F6-52665C786637}" type="presParOf" srcId="{8F3196FA-89D4-4D5F-9AAC-5B0BD461C1FF}" destId="{AB76B994-91F4-46AC-AC89-AA415FEA62B8}" srcOrd="3" destOrd="0" presId="urn:microsoft.com/office/officeart/2005/8/layout/bProcess4"/>
    <dgm:cxn modelId="{5CE60BA5-C410-4D24-A9BF-B8C295821D60}" type="presParOf" srcId="{8F3196FA-89D4-4D5F-9AAC-5B0BD461C1FF}" destId="{6F360EB9-D79D-4B5B-96AD-B85E54E102B2}" srcOrd="4" destOrd="0" presId="urn:microsoft.com/office/officeart/2005/8/layout/bProcess4"/>
    <dgm:cxn modelId="{02C32419-129A-4283-B152-A8B74D6459A1}" type="presParOf" srcId="{6F360EB9-D79D-4B5B-96AD-B85E54E102B2}" destId="{D4DA0BB1-E6B1-4873-AB60-8EECC92037B2}" srcOrd="0" destOrd="0" presId="urn:microsoft.com/office/officeart/2005/8/layout/bProcess4"/>
    <dgm:cxn modelId="{6406D5B4-6DD1-451E-8376-288C3A20513B}" type="presParOf" srcId="{6F360EB9-D79D-4B5B-96AD-B85E54E102B2}" destId="{690E6BE3-A8BC-47BA-87FC-29E1F58D9DCB}" srcOrd="1" destOrd="0" presId="urn:microsoft.com/office/officeart/2005/8/layout/bProcess4"/>
    <dgm:cxn modelId="{A832C267-2558-444E-923D-1AD7BE312659}" type="presParOf" srcId="{8F3196FA-89D4-4D5F-9AAC-5B0BD461C1FF}" destId="{BD3031BB-F896-4B50-8794-47540F4B1EDC}" srcOrd="5" destOrd="0" presId="urn:microsoft.com/office/officeart/2005/8/layout/bProcess4"/>
    <dgm:cxn modelId="{930F5802-3B98-457F-B9F8-470CF4CD1DD4}" type="presParOf" srcId="{8F3196FA-89D4-4D5F-9AAC-5B0BD461C1FF}" destId="{1A87935C-1FC7-443A-B737-C66C880528BB}" srcOrd="6" destOrd="0" presId="urn:microsoft.com/office/officeart/2005/8/layout/bProcess4"/>
    <dgm:cxn modelId="{A33C9E45-6322-4E5F-96D3-C9FA7F59F619}" type="presParOf" srcId="{1A87935C-1FC7-443A-B737-C66C880528BB}" destId="{E22B601F-69BF-49DC-B556-F7793A6D8A4F}" srcOrd="0" destOrd="0" presId="urn:microsoft.com/office/officeart/2005/8/layout/bProcess4"/>
    <dgm:cxn modelId="{4C1ACFD9-D332-41F7-A3B6-C1B3E075C26B}" type="presParOf" srcId="{1A87935C-1FC7-443A-B737-C66C880528BB}" destId="{1AB9A129-8F32-4580-B6A5-89ADB35F30AE}" srcOrd="1" destOrd="0" presId="urn:microsoft.com/office/officeart/2005/8/layout/bProcess4"/>
    <dgm:cxn modelId="{9E345C05-B549-4FD5-885B-A3773EABED31}" type="presParOf" srcId="{8F3196FA-89D4-4D5F-9AAC-5B0BD461C1FF}" destId="{564D1D43-893B-4F50-B7E2-96F6094B5BBF}" srcOrd="7" destOrd="0" presId="urn:microsoft.com/office/officeart/2005/8/layout/bProcess4"/>
    <dgm:cxn modelId="{FCF16E97-8D83-4D6D-ABFB-F5BA6A048FFA}" type="presParOf" srcId="{8F3196FA-89D4-4D5F-9AAC-5B0BD461C1FF}" destId="{D9DC5C0C-7E40-42F0-A9A8-854A50494624}" srcOrd="8" destOrd="0" presId="urn:microsoft.com/office/officeart/2005/8/layout/bProcess4"/>
    <dgm:cxn modelId="{20C77FEB-DA8E-4C9C-A0EF-FC6D80B370B8}" type="presParOf" srcId="{D9DC5C0C-7E40-42F0-A9A8-854A50494624}" destId="{16341337-D606-4EE8-B707-A07F9F75B58C}" srcOrd="0" destOrd="0" presId="urn:microsoft.com/office/officeart/2005/8/layout/bProcess4"/>
    <dgm:cxn modelId="{731D4A54-4C16-4B75-A9FE-E3488241BA0E}" type="presParOf" srcId="{D9DC5C0C-7E40-42F0-A9A8-854A50494624}" destId="{ADA78236-46DA-417D-B695-7E10B5ACFEF6}" srcOrd="1" destOrd="0" presId="urn:microsoft.com/office/officeart/2005/8/layout/bProcess4"/>
    <dgm:cxn modelId="{D71A1EBF-BA03-4D64-A5EE-DB94819D012D}" type="presParOf" srcId="{8F3196FA-89D4-4D5F-9AAC-5B0BD461C1FF}" destId="{99A177F1-A829-4D67-AEAE-01ED79382D96}" srcOrd="9" destOrd="0" presId="urn:microsoft.com/office/officeart/2005/8/layout/bProcess4"/>
    <dgm:cxn modelId="{D0494E18-98F4-4946-A9ED-7FC8E2958385}" type="presParOf" srcId="{8F3196FA-89D4-4D5F-9AAC-5B0BD461C1FF}" destId="{E06707AC-1B8C-4E53-9F86-86CB8D45B7DC}" srcOrd="10" destOrd="0" presId="urn:microsoft.com/office/officeart/2005/8/layout/bProcess4"/>
    <dgm:cxn modelId="{7091A5E0-B48F-479B-826C-DDD836CB9194}" type="presParOf" srcId="{E06707AC-1B8C-4E53-9F86-86CB8D45B7DC}" destId="{F4EAC50C-1DD8-45A9-B822-A4F2C1924C17}" srcOrd="0" destOrd="0" presId="urn:microsoft.com/office/officeart/2005/8/layout/bProcess4"/>
    <dgm:cxn modelId="{E3C20AE9-C459-429A-8EFC-C2AA91914C81}" type="presParOf" srcId="{E06707AC-1B8C-4E53-9F86-86CB8D45B7DC}" destId="{97E8D7F0-6322-4B37-A189-10A6D785F119}" srcOrd="1" destOrd="0" presId="urn:microsoft.com/office/officeart/2005/8/layout/bProcess4"/>
    <dgm:cxn modelId="{84416FAC-C3F8-4B50-BED9-300DBEE16158}" type="presParOf" srcId="{8F3196FA-89D4-4D5F-9AAC-5B0BD461C1FF}" destId="{305FC8F6-9066-4373-9718-EA4CFD5ECDC0}" srcOrd="11" destOrd="0" presId="urn:microsoft.com/office/officeart/2005/8/layout/bProcess4"/>
    <dgm:cxn modelId="{15ACFB30-5041-4DD3-B37A-45A021A94AC3}" type="presParOf" srcId="{8F3196FA-89D4-4D5F-9AAC-5B0BD461C1FF}" destId="{86637163-2607-4404-ABA1-5A2D18273369}" srcOrd="12" destOrd="0" presId="urn:microsoft.com/office/officeart/2005/8/layout/bProcess4"/>
    <dgm:cxn modelId="{D2B4E14E-D238-4123-AD40-D93ECBB0F862}" type="presParOf" srcId="{86637163-2607-4404-ABA1-5A2D18273369}" destId="{82AC9FA6-8595-47D9-805A-A143B06636EB}" srcOrd="0" destOrd="0" presId="urn:microsoft.com/office/officeart/2005/8/layout/bProcess4"/>
    <dgm:cxn modelId="{83474A9B-A218-47CA-AF14-6A79333E4602}" type="presParOf" srcId="{86637163-2607-4404-ABA1-5A2D18273369}" destId="{2755A87E-50B5-49DA-864D-BFCC6FEC95FD}"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750F56-E31D-4E8E-8FE8-36384C5187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D3BAB4-396F-4455-994B-0AFB95D51440}">
      <dgm:prSet custT="1"/>
      <dgm:spPr>
        <a:solidFill>
          <a:schemeClr val="accent5">
            <a:lumMod val="20000"/>
            <a:lumOff val="80000"/>
          </a:schemeClr>
        </a:solidFill>
        <a:ln>
          <a:solidFill>
            <a:schemeClr val="tx1"/>
          </a:solidFill>
        </a:ln>
      </dgm:spPr>
      <dgm:t>
        <a:bodyPr/>
        <a:lstStyle/>
        <a:p>
          <a:pPr rtl="0"/>
          <a:r>
            <a:rPr lang="en-US" sz="2350" b="1" dirty="0" smtClean="0">
              <a:solidFill>
                <a:schemeClr val="tx1"/>
              </a:solidFill>
              <a:latin typeface="Times New Roman" pitchFamily="18" charset="0"/>
              <a:cs typeface="Times New Roman" pitchFamily="18" charset="0"/>
            </a:rPr>
            <a:t>A 14.15 km long Main Tunnel proposed on NH 1 to  facilitate all weather connectivity between Srinagar and </a:t>
          </a:r>
          <a:r>
            <a:rPr lang="en-US" sz="2350" b="1" dirty="0" err="1" smtClean="0">
              <a:solidFill>
                <a:schemeClr val="tx1"/>
              </a:solidFill>
              <a:latin typeface="Times New Roman" pitchFamily="18" charset="0"/>
              <a:cs typeface="Times New Roman" pitchFamily="18" charset="0"/>
            </a:rPr>
            <a:t>Leh</a:t>
          </a:r>
          <a:r>
            <a:rPr lang="en-US" sz="2350" b="1" dirty="0" smtClean="0">
              <a:solidFill>
                <a:schemeClr val="tx1"/>
              </a:solidFill>
              <a:latin typeface="Times New Roman" pitchFamily="18" charset="0"/>
              <a:cs typeface="Times New Roman" pitchFamily="18" charset="0"/>
            </a:rPr>
            <a:t>.</a:t>
          </a:r>
          <a:endParaRPr lang="en-US" sz="2350" b="1" dirty="0">
            <a:solidFill>
              <a:schemeClr val="tx1"/>
            </a:solidFill>
            <a:latin typeface="Times New Roman" pitchFamily="18" charset="0"/>
            <a:cs typeface="Times New Roman" pitchFamily="18" charset="0"/>
          </a:endParaRPr>
        </a:p>
      </dgm:t>
    </dgm:pt>
    <dgm:pt modelId="{08D0A853-82E7-498B-89A9-45F5274A2212}" type="parTrans" cxnId="{F7ABBCB5-821A-4885-8511-8DAF09735484}">
      <dgm:prSet/>
      <dgm:spPr/>
      <dgm:t>
        <a:bodyPr/>
        <a:lstStyle/>
        <a:p>
          <a:endParaRPr lang="en-US"/>
        </a:p>
      </dgm:t>
    </dgm:pt>
    <dgm:pt modelId="{E18D4D15-6D58-4C9D-BC5A-2E3E5AE962CA}" type="sibTrans" cxnId="{F7ABBCB5-821A-4885-8511-8DAF09735484}">
      <dgm:prSet/>
      <dgm:spPr/>
      <dgm:t>
        <a:bodyPr/>
        <a:lstStyle/>
        <a:p>
          <a:endParaRPr lang="en-US"/>
        </a:p>
      </dgm:t>
    </dgm:pt>
    <dgm:pt modelId="{00F78C75-9622-457F-8BAB-D09F2FC47705}">
      <dgm:prSet custT="1"/>
      <dgm:spPr>
        <a:solidFill>
          <a:schemeClr val="accent5">
            <a:lumMod val="20000"/>
            <a:lumOff val="80000"/>
          </a:schemeClr>
        </a:solidFill>
        <a:ln>
          <a:solidFill>
            <a:schemeClr val="tx1"/>
          </a:solidFill>
        </a:ln>
      </dgm:spPr>
      <dgm:t>
        <a:bodyPr/>
        <a:lstStyle/>
        <a:p>
          <a:pPr rtl="0"/>
          <a:r>
            <a:rPr lang="en-US" sz="2350" b="1" dirty="0" smtClean="0">
              <a:solidFill>
                <a:schemeClr val="tx1"/>
              </a:solidFill>
              <a:latin typeface="Times New Roman" pitchFamily="18" charset="0"/>
              <a:cs typeface="Times New Roman" pitchFamily="18" charset="0"/>
            </a:rPr>
            <a:t>Length of Egress Tunnel is 14.20 km.</a:t>
          </a:r>
          <a:endParaRPr lang="en-US" sz="2350" b="1" dirty="0">
            <a:solidFill>
              <a:schemeClr val="tx1"/>
            </a:solidFill>
            <a:latin typeface="Times New Roman" pitchFamily="18" charset="0"/>
            <a:cs typeface="Times New Roman" pitchFamily="18" charset="0"/>
          </a:endParaRPr>
        </a:p>
      </dgm:t>
    </dgm:pt>
    <dgm:pt modelId="{A82A99B4-E485-4D5B-9823-AC154E02D71E}" type="parTrans" cxnId="{80433A77-BA88-4EB6-B889-21DA4E237E3E}">
      <dgm:prSet/>
      <dgm:spPr/>
      <dgm:t>
        <a:bodyPr/>
        <a:lstStyle/>
        <a:p>
          <a:endParaRPr lang="en-US"/>
        </a:p>
      </dgm:t>
    </dgm:pt>
    <dgm:pt modelId="{83FEE864-6117-4797-AAC5-BC9AB227490A}" type="sibTrans" cxnId="{80433A77-BA88-4EB6-B889-21DA4E237E3E}">
      <dgm:prSet/>
      <dgm:spPr/>
      <dgm:t>
        <a:bodyPr/>
        <a:lstStyle/>
        <a:p>
          <a:endParaRPr lang="en-US"/>
        </a:p>
      </dgm:t>
    </dgm:pt>
    <dgm:pt modelId="{5FDA8DC1-DDEE-4BCD-923C-40EBADE7B4A9}">
      <dgm:prSet custT="1"/>
      <dgm:spPr>
        <a:solidFill>
          <a:schemeClr val="accent5">
            <a:lumMod val="20000"/>
            <a:lumOff val="80000"/>
          </a:schemeClr>
        </a:solidFill>
        <a:ln>
          <a:solidFill>
            <a:schemeClr val="tx1"/>
          </a:solidFill>
        </a:ln>
      </dgm:spPr>
      <dgm:t>
        <a:bodyPr/>
        <a:lstStyle/>
        <a:p>
          <a:pPr rtl="0"/>
          <a:r>
            <a:rPr lang="en-US" sz="2350" b="1" dirty="0" smtClean="0">
              <a:solidFill>
                <a:schemeClr val="tx1"/>
              </a:solidFill>
              <a:latin typeface="Times New Roman" pitchFamily="18" charset="0"/>
              <a:cs typeface="Times New Roman" pitchFamily="18" charset="0"/>
            </a:rPr>
            <a:t>Western (Srinagar side) Portal	: At Baltal (Km 95)</a:t>
          </a:r>
          <a:br>
            <a:rPr lang="en-US" sz="2350" b="1" dirty="0" smtClean="0">
              <a:solidFill>
                <a:schemeClr val="tx1"/>
              </a:solidFill>
              <a:latin typeface="Times New Roman" pitchFamily="18" charset="0"/>
              <a:cs typeface="Times New Roman" pitchFamily="18" charset="0"/>
            </a:rPr>
          </a:br>
          <a:r>
            <a:rPr lang="en-US" sz="2350" b="1" dirty="0" smtClean="0">
              <a:solidFill>
                <a:schemeClr val="tx1"/>
              </a:solidFill>
              <a:latin typeface="Times New Roman" pitchFamily="18" charset="0"/>
              <a:cs typeface="Times New Roman" pitchFamily="18" charset="0"/>
            </a:rPr>
            <a:t>Eastern (Leh side) Portal	:At Minamarg (Km 117)</a:t>
          </a:r>
          <a:endParaRPr lang="en-US" sz="2350" b="1" dirty="0">
            <a:solidFill>
              <a:schemeClr val="tx1"/>
            </a:solidFill>
            <a:latin typeface="Times New Roman" pitchFamily="18" charset="0"/>
            <a:cs typeface="Times New Roman" pitchFamily="18" charset="0"/>
          </a:endParaRPr>
        </a:p>
      </dgm:t>
    </dgm:pt>
    <dgm:pt modelId="{EF1E0089-F2D2-4FE2-A244-88E158CAF3E2}" type="parTrans" cxnId="{D3C40585-C622-477A-BE78-BF0E2DE9B9B4}">
      <dgm:prSet/>
      <dgm:spPr/>
      <dgm:t>
        <a:bodyPr/>
        <a:lstStyle/>
        <a:p>
          <a:endParaRPr lang="en-US"/>
        </a:p>
      </dgm:t>
    </dgm:pt>
    <dgm:pt modelId="{B0BA5702-7A7F-4F32-AD57-E3141E1D89E9}" type="sibTrans" cxnId="{D3C40585-C622-477A-BE78-BF0E2DE9B9B4}">
      <dgm:prSet/>
      <dgm:spPr/>
      <dgm:t>
        <a:bodyPr/>
        <a:lstStyle/>
        <a:p>
          <a:endParaRPr lang="en-US"/>
        </a:p>
      </dgm:t>
    </dgm:pt>
    <dgm:pt modelId="{5BFD3501-5456-4DA2-BE01-6048D4CEC95B}">
      <dgm:prSet custT="1"/>
      <dgm:spPr>
        <a:solidFill>
          <a:schemeClr val="accent5">
            <a:lumMod val="20000"/>
            <a:lumOff val="80000"/>
          </a:schemeClr>
        </a:solidFill>
        <a:ln>
          <a:solidFill>
            <a:schemeClr val="tx1"/>
          </a:solidFill>
        </a:ln>
      </dgm:spPr>
      <dgm:t>
        <a:bodyPr/>
        <a:lstStyle/>
        <a:p>
          <a:pPr rtl="0"/>
          <a:r>
            <a:rPr lang="en-US" sz="2350" b="1" dirty="0" smtClean="0">
              <a:solidFill>
                <a:schemeClr val="tx1"/>
              </a:solidFill>
              <a:latin typeface="Times New Roman" pitchFamily="18" charset="0"/>
              <a:cs typeface="Times New Roman" pitchFamily="18" charset="0"/>
            </a:rPr>
            <a:t>Single tube two way tunnel with parallel egress tunnel.</a:t>
          </a:r>
          <a:endParaRPr lang="en-US" sz="2350" b="1" dirty="0">
            <a:solidFill>
              <a:schemeClr val="tx1"/>
            </a:solidFill>
            <a:latin typeface="Times New Roman" pitchFamily="18" charset="0"/>
            <a:cs typeface="Times New Roman" pitchFamily="18" charset="0"/>
          </a:endParaRPr>
        </a:p>
      </dgm:t>
    </dgm:pt>
    <dgm:pt modelId="{5F44648F-78CF-4BF3-961B-3020623F2FDB}" type="parTrans" cxnId="{DFBA6FB1-6BB4-40C2-924C-1F32A9FEF37A}">
      <dgm:prSet/>
      <dgm:spPr/>
      <dgm:t>
        <a:bodyPr/>
        <a:lstStyle/>
        <a:p>
          <a:endParaRPr lang="en-US"/>
        </a:p>
      </dgm:t>
    </dgm:pt>
    <dgm:pt modelId="{289BBDCE-916B-4A34-8D6E-58ED70C5A7AC}" type="sibTrans" cxnId="{DFBA6FB1-6BB4-40C2-924C-1F32A9FEF37A}">
      <dgm:prSet/>
      <dgm:spPr/>
      <dgm:t>
        <a:bodyPr/>
        <a:lstStyle/>
        <a:p>
          <a:endParaRPr lang="en-US"/>
        </a:p>
      </dgm:t>
    </dgm:pt>
    <dgm:pt modelId="{14C6308D-FCC3-4E75-B756-797BA1F284A0}">
      <dgm:prSet custT="1"/>
      <dgm:spPr>
        <a:solidFill>
          <a:schemeClr val="accent5">
            <a:lumMod val="20000"/>
            <a:lumOff val="80000"/>
          </a:schemeClr>
        </a:solidFill>
        <a:ln>
          <a:solidFill>
            <a:schemeClr val="tx1"/>
          </a:solidFill>
        </a:ln>
      </dgm:spPr>
      <dgm:t>
        <a:bodyPr/>
        <a:lstStyle/>
        <a:p>
          <a:pPr rtl="0"/>
          <a:r>
            <a:rPr lang="en-US" sz="2350" b="1" dirty="0" smtClean="0">
              <a:solidFill>
                <a:schemeClr val="tx1"/>
              </a:solidFill>
              <a:latin typeface="Times New Roman" pitchFamily="18" charset="0"/>
              <a:cs typeface="Times New Roman" pitchFamily="18" charset="0"/>
            </a:rPr>
            <a:t>Three ventilation shafts, of which two shafts also to be used as  construction shafts.</a:t>
          </a:r>
          <a:endParaRPr lang="en-US" sz="2350" b="1" dirty="0">
            <a:solidFill>
              <a:schemeClr val="tx1"/>
            </a:solidFill>
            <a:latin typeface="Times New Roman" pitchFamily="18" charset="0"/>
            <a:cs typeface="Times New Roman" pitchFamily="18" charset="0"/>
          </a:endParaRPr>
        </a:p>
      </dgm:t>
    </dgm:pt>
    <dgm:pt modelId="{19226FB0-28F1-4273-9F22-F4D3C36FEF5A}" type="parTrans" cxnId="{E8C68F80-3F2A-4DFF-A596-106ED8821C7E}">
      <dgm:prSet/>
      <dgm:spPr/>
      <dgm:t>
        <a:bodyPr/>
        <a:lstStyle/>
        <a:p>
          <a:endParaRPr lang="en-US"/>
        </a:p>
      </dgm:t>
    </dgm:pt>
    <dgm:pt modelId="{4328B923-86BB-4D51-8E3D-2773B1B7C812}" type="sibTrans" cxnId="{E8C68F80-3F2A-4DFF-A596-106ED8821C7E}">
      <dgm:prSet/>
      <dgm:spPr/>
      <dgm:t>
        <a:bodyPr/>
        <a:lstStyle/>
        <a:p>
          <a:endParaRPr lang="en-US"/>
        </a:p>
      </dgm:t>
    </dgm:pt>
    <dgm:pt modelId="{D23447C4-D10B-4347-80BF-83054B80F4B6}" type="pres">
      <dgm:prSet presAssocID="{CE750F56-E31D-4E8E-8FE8-36384C518778}" presName="linear" presStyleCnt="0">
        <dgm:presLayoutVars>
          <dgm:animLvl val="lvl"/>
          <dgm:resizeHandles val="exact"/>
        </dgm:presLayoutVars>
      </dgm:prSet>
      <dgm:spPr/>
      <dgm:t>
        <a:bodyPr/>
        <a:lstStyle/>
        <a:p>
          <a:endParaRPr lang="en-US"/>
        </a:p>
      </dgm:t>
    </dgm:pt>
    <dgm:pt modelId="{1A558B35-248A-4749-98FF-D5510ACE96DF}" type="pres">
      <dgm:prSet presAssocID="{8ED3BAB4-396F-4455-994B-0AFB95D51440}" presName="parentText" presStyleLbl="node1" presStyleIdx="0" presStyleCnt="5">
        <dgm:presLayoutVars>
          <dgm:chMax val="0"/>
          <dgm:bulletEnabled val="1"/>
        </dgm:presLayoutVars>
      </dgm:prSet>
      <dgm:spPr/>
      <dgm:t>
        <a:bodyPr/>
        <a:lstStyle/>
        <a:p>
          <a:endParaRPr lang="en-US"/>
        </a:p>
      </dgm:t>
    </dgm:pt>
    <dgm:pt modelId="{C275E8D7-2786-40F3-86FE-37D4A4CB555C}" type="pres">
      <dgm:prSet presAssocID="{E18D4D15-6D58-4C9D-BC5A-2E3E5AE962CA}" presName="spacer" presStyleCnt="0"/>
      <dgm:spPr/>
    </dgm:pt>
    <dgm:pt modelId="{EC427CEA-664B-4CE4-9B60-FCD79F07FB95}" type="pres">
      <dgm:prSet presAssocID="{00F78C75-9622-457F-8BAB-D09F2FC47705}" presName="parentText" presStyleLbl="node1" presStyleIdx="1" presStyleCnt="5">
        <dgm:presLayoutVars>
          <dgm:chMax val="0"/>
          <dgm:bulletEnabled val="1"/>
        </dgm:presLayoutVars>
      </dgm:prSet>
      <dgm:spPr/>
      <dgm:t>
        <a:bodyPr/>
        <a:lstStyle/>
        <a:p>
          <a:endParaRPr lang="en-US"/>
        </a:p>
      </dgm:t>
    </dgm:pt>
    <dgm:pt modelId="{4794FEFF-C838-41B2-981E-438D3B72C0F6}" type="pres">
      <dgm:prSet presAssocID="{83FEE864-6117-4797-AAC5-BC9AB227490A}" presName="spacer" presStyleCnt="0"/>
      <dgm:spPr/>
    </dgm:pt>
    <dgm:pt modelId="{605237A6-B5A6-4B6C-9343-C4E46CED1544}" type="pres">
      <dgm:prSet presAssocID="{5FDA8DC1-DDEE-4BCD-923C-40EBADE7B4A9}" presName="parentText" presStyleLbl="node1" presStyleIdx="2" presStyleCnt="5">
        <dgm:presLayoutVars>
          <dgm:chMax val="0"/>
          <dgm:bulletEnabled val="1"/>
        </dgm:presLayoutVars>
      </dgm:prSet>
      <dgm:spPr/>
      <dgm:t>
        <a:bodyPr/>
        <a:lstStyle/>
        <a:p>
          <a:endParaRPr lang="en-US"/>
        </a:p>
      </dgm:t>
    </dgm:pt>
    <dgm:pt modelId="{14835D30-CE29-4495-A326-864E23E66C28}" type="pres">
      <dgm:prSet presAssocID="{B0BA5702-7A7F-4F32-AD57-E3141E1D89E9}" presName="spacer" presStyleCnt="0"/>
      <dgm:spPr/>
    </dgm:pt>
    <dgm:pt modelId="{4AC6F0D7-1C44-45FC-BDD6-D8463AEC7116}" type="pres">
      <dgm:prSet presAssocID="{5BFD3501-5456-4DA2-BE01-6048D4CEC95B}" presName="parentText" presStyleLbl="node1" presStyleIdx="3" presStyleCnt="5">
        <dgm:presLayoutVars>
          <dgm:chMax val="0"/>
          <dgm:bulletEnabled val="1"/>
        </dgm:presLayoutVars>
      </dgm:prSet>
      <dgm:spPr/>
      <dgm:t>
        <a:bodyPr/>
        <a:lstStyle/>
        <a:p>
          <a:endParaRPr lang="en-US"/>
        </a:p>
      </dgm:t>
    </dgm:pt>
    <dgm:pt modelId="{047F1998-97AF-40F0-AA11-B82615EE843D}" type="pres">
      <dgm:prSet presAssocID="{289BBDCE-916B-4A34-8D6E-58ED70C5A7AC}" presName="spacer" presStyleCnt="0"/>
      <dgm:spPr/>
    </dgm:pt>
    <dgm:pt modelId="{3C414997-FD14-4D77-9573-F2A74B10A411}" type="pres">
      <dgm:prSet presAssocID="{14C6308D-FCC3-4E75-B756-797BA1F284A0}" presName="parentText" presStyleLbl="node1" presStyleIdx="4" presStyleCnt="5">
        <dgm:presLayoutVars>
          <dgm:chMax val="0"/>
          <dgm:bulletEnabled val="1"/>
        </dgm:presLayoutVars>
      </dgm:prSet>
      <dgm:spPr/>
      <dgm:t>
        <a:bodyPr/>
        <a:lstStyle/>
        <a:p>
          <a:endParaRPr lang="en-US"/>
        </a:p>
      </dgm:t>
    </dgm:pt>
  </dgm:ptLst>
  <dgm:cxnLst>
    <dgm:cxn modelId="{23011232-1C0F-47A8-B1F3-D026041E6372}" type="presOf" srcId="{5FDA8DC1-DDEE-4BCD-923C-40EBADE7B4A9}" destId="{605237A6-B5A6-4B6C-9343-C4E46CED1544}" srcOrd="0" destOrd="0" presId="urn:microsoft.com/office/officeart/2005/8/layout/vList2"/>
    <dgm:cxn modelId="{E8C68F80-3F2A-4DFF-A596-106ED8821C7E}" srcId="{CE750F56-E31D-4E8E-8FE8-36384C518778}" destId="{14C6308D-FCC3-4E75-B756-797BA1F284A0}" srcOrd="4" destOrd="0" parTransId="{19226FB0-28F1-4273-9F22-F4D3C36FEF5A}" sibTransId="{4328B923-86BB-4D51-8E3D-2773B1B7C812}"/>
    <dgm:cxn modelId="{1D40EB36-F0DF-4A84-AF9B-E10B18827BB4}" type="presOf" srcId="{8ED3BAB4-396F-4455-994B-0AFB95D51440}" destId="{1A558B35-248A-4749-98FF-D5510ACE96DF}" srcOrd="0" destOrd="0" presId="urn:microsoft.com/office/officeart/2005/8/layout/vList2"/>
    <dgm:cxn modelId="{80433A77-BA88-4EB6-B889-21DA4E237E3E}" srcId="{CE750F56-E31D-4E8E-8FE8-36384C518778}" destId="{00F78C75-9622-457F-8BAB-D09F2FC47705}" srcOrd="1" destOrd="0" parTransId="{A82A99B4-E485-4D5B-9823-AC154E02D71E}" sibTransId="{83FEE864-6117-4797-AAC5-BC9AB227490A}"/>
    <dgm:cxn modelId="{F7ABBCB5-821A-4885-8511-8DAF09735484}" srcId="{CE750F56-E31D-4E8E-8FE8-36384C518778}" destId="{8ED3BAB4-396F-4455-994B-0AFB95D51440}" srcOrd="0" destOrd="0" parTransId="{08D0A853-82E7-498B-89A9-45F5274A2212}" sibTransId="{E18D4D15-6D58-4C9D-BC5A-2E3E5AE962CA}"/>
    <dgm:cxn modelId="{A6497580-3E35-407D-A101-7E8327A7136E}" type="presOf" srcId="{14C6308D-FCC3-4E75-B756-797BA1F284A0}" destId="{3C414997-FD14-4D77-9573-F2A74B10A411}" srcOrd="0" destOrd="0" presId="urn:microsoft.com/office/officeart/2005/8/layout/vList2"/>
    <dgm:cxn modelId="{4788FCD1-4D2D-42DA-B5CC-1D66DBD1F314}" type="presOf" srcId="{5BFD3501-5456-4DA2-BE01-6048D4CEC95B}" destId="{4AC6F0D7-1C44-45FC-BDD6-D8463AEC7116}" srcOrd="0" destOrd="0" presId="urn:microsoft.com/office/officeart/2005/8/layout/vList2"/>
    <dgm:cxn modelId="{DFBA6FB1-6BB4-40C2-924C-1F32A9FEF37A}" srcId="{CE750F56-E31D-4E8E-8FE8-36384C518778}" destId="{5BFD3501-5456-4DA2-BE01-6048D4CEC95B}" srcOrd="3" destOrd="0" parTransId="{5F44648F-78CF-4BF3-961B-3020623F2FDB}" sibTransId="{289BBDCE-916B-4A34-8D6E-58ED70C5A7AC}"/>
    <dgm:cxn modelId="{19D82B64-CDDE-4828-87B0-EF6B4F7EFE6F}" type="presOf" srcId="{00F78C75-9622-457F-8BAB-D09F2FC47705}" destId="{EC427CEA-664B-4CE4-9B60-FCD79F07FB95}" srcOrd="0" destOrd="0" presId="urn:microsoft.com/office/officeart/2005/8/layout/vList2"/>
    <dgm:cxn modelId="{D3C40585-C622-477A-BE78-BF0E2DE9B9B4}" srcId="{CE750F56-E31D-4E8E-8FE8-36384C518778}" destId="{5FDA8DC1-DDEE-4BCD-923C-40EBADE7B4A9}" srcOrd="2" destOrd="0" parTransId="{EF1E0089-F2D2-4FE2-A244-88E158CAF3E2}" sibTransId="{B0BA5702-7A7F-4F32-AD57-E3141E1D89E9}"/>
    <dgm:cxn modelId="{746F174C-1CDF-42F4-A32D-8D13351B988E}" type="presOf" srcId="{CE750F56-E31D-4E8E-8FE8-36384C518778}" destId="{D23447C4-D10B-4347-80BF-83054B80F4B6}" srcOrd="0" destOrd="0" presId="urn:microsoft.com/office/officeart/2005/8/layout/vList2"/>
    <dgm:cxn modelId="{C6FA3AF7-0E2B-4754-997D-7F542E701F52}" type="presParOf" srcId="{D23447C4-D10B-4347-80BF-83054B80F4B6}" destId="{1A558B35-248A-4749-98FF-D5510ACE96DF}" srcOrd="0" destOrd="0" presId="urn:microsoft.com/office/officeart/2005/8/layout/vList2"/>
    <dgm:cxn modelId="{B306EA1E-F840-4CA9-BCB2-D313595313F5}" type="presParOf" srcId="{D23447C4-D10B-4347-80BF-83054B80F4B6}" destId="{C275E8D7-2786-40F3-86FE-37D4A4CB555C}" srcOrd="1" destOrd="0" presId="urn:microsoft.com/office/officeart/2005/8/layout/vList2"/>
    <dgm:cxn modelId="{49C5882F-2BE1-40B3-89F4-CD13A08EC621}" type="presParOf" srcId="{D23447C4-D10B-4347-80BF-83054B80F4B6}" destId="{EC427CEA-664B-4CE4-9B60-FCD79F07FB95}" srcOrd="2" destOrd="0" presId="urn:microsoft.com/office/officeart/2005/8/layout/vList2"/>
    <dgm:cxn modelId="{3369376D-3919-4DCC-9ED6-8EEF3C61BDCB}" type="presParOf" srcId="{D23447C4-D10B-4347-80BF-83054B80F4B6}" destId="{4794FEFF-C838-41B2-981E-438D3B72C0F6}" srcOrd="3" destOrd="0" presId="urn:microsoft.com/office/officeart/2005/8/layout/vList2"/>
    <dgm:cxn modelId="{C24F0FBA-21E9-4825-9348-DD3C4E0E9C7B}" type="presParOf" srcId="{D23447C4-D10B-4347-80BF-83054B80F4B6}" destId="{605237A6-B5A6-4B6C-9343-C4E46CED1544}" srcOrd="4" destOrd="0" presId="urn:microsoft.com/office/officeart/2005/8/layout/vList2"/>
    <dgm:cxn modelId="{927F687A-B6E7-412B-88A1-F68A03E8AA2C}" type="presParOf" srcId="{D23447C4-D10B-4347-80BF-83054B80F4B6}" destId="{14835D30-CE29-4495-A326-864E23E66C28}" srcOrd="5" destOrd="0" presId="urn:microsoft.com/office/officeart/2005/8/layout/vList2"/>
    <dgm:cxn modelId="{B678BEDE-30CA-4785-9953-CFED26316D17}" type="presParOf" srcId="{D23447C4-D10B-4347-80BF-83054B80F4B6}" destId="{4AC6F0D7-1C44-45FC-BDD6-D8463AEC7116}" srcOrd="6" destOrd="0" presId="urn:microsoft.com/office/officeart/2005/8/layout/vList2"/>
    <dgm:cxn modelId="{53F33BD9-A679-4EA3-9E5F-A800B659CC24}" type="presParOf" srcId="{D23447C4-D10B-4347-80BF-83054B80F4B6}" destId="{047F1998-97AF-40F0-AA11-B82615EE843D}" srcOrd="7" destOrd="0" presId="urn:microsoft.com/office/officeart/2005/8/layout/vList2"/>
    <dgm:cxn modelId="{13C3DD43-8576-41C3-937D-080C277B8988}" type="presParOf" srcId="{D23447C4-D10B-4347-80BF-83054B80F4B6}" destId="{3C414997-FD14-4D77-9573-F2A74B10A411}"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750F56-E31D-4E8E-8FE8-36384C5187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53A3B05-1C34-4C20-9886-E53A6A286A7C}">
      <dgm:prSet custT="1"/>
      <dgm:spPr>
        <a:solidFill>
          <a:schemeClr val="accent4">
            <a:lumMod val="20000"/>
            <a:lumOff val="80000"/>
          </a:schemeClr>
        </a:solidFill>
        <a:ln>
          <a:solidFill>
            <a:srgbClr val="7030A0"/>
          </a:solidFill>
        </a:ln>
      </dgm:spPr>
      <dgm:t>
        <a:bodyPr/>
        <a:lstStyle/>
        <a:p>
          <a:pPr algn="just" rtl="0"/>
          <a:r>
            <a:rPr lang="en-US" sz="1800" b="1" dirty="0" smtClean="0">
              <a:solidFill>
                <a:schemeClr val="tx1"/>
              </a:solidFill>
              <a:latin typeface="Times New Roman" pitchFamily="18" charset="0"/>
              <a:cs typeface="Times New Roman" pitchFamily="18" charset="0"/>
            </a:rPr>
            <a:t>Six working faces proposed</a:t>
          </a:r>
          <a:r>
            <a:rPr lang="en-US" sz="2200" b="1" dirty="0" smtClean="0">
              <a:solidFill>
                <a:schemeClr val="tx1"/>
              </a:solidFill>
              <a:latin typeface="Times New Roman" pitchFamily="18" charset="0"/>
              <a:cs typeface="Times New Roman" pitchFamily="18" charset="0"/>
            </a:rPr>
            <a:t>.</a:t>
          </a:r>
          <a:endParaRPr lang="en-US" sz="2200" b="1" dirty="0">
            <a:solidFill>
              <a:schemeClr val="tx1"/>
            </a:solidFill>
            <a:latin typeface="Times New Roman" pitchFamily="18" charset="0"/>
            <a:cs typeface="Times New Roman" pitchFamily="18" charset="0"/>
          </a:endParaRPr>
        </a:p>
      </dgm:t>
    </dgm:pt>
    <dgm:pt modelId="{7EA67FD7-923F-4ECA-84DB-391679E44F46}" type="parTrans" cxnId="{26F094E6-EC51-481A-946F-70FF3EE18E74}">
      <dgm:prSet/>
      <dgm:spPr/>
      <dgm:t>
        <a:bodyPr/>
        <a:lstStyle/>
        <a:p>
          <a:endParaRPr lang="en-US"/>
        </a:p>
      </dgm:t>
    </dgm:pt>
    <dgm:pt modelId="{F6669D44-8DBF-4FA0-8D4C-0EA770DE1B9A}" type="sibTrans" cxnId="{26F094E6-EC51-481A-946F-70FF3EE18E74}">
      <dgm:prSet/>
      <dgm:spPr/>
      <dgm:t>
        <a:bodyPr/>
        <a:lstStyle/>
        <a:p>
          <a:endParaRPr lang="en-US"/>
        </a:p>
      </dgm:t>
    </dgm:pt>
    <dgm:pt modelId="{E48C199A-EDAB-4F65-A890-46604E7DE751}">
      <dgm:prSet custT="1"/>
      <dgm:spPr>
        <a:solidFill>
          <a:schemeClr val="accent4">
            <a:lumMod val="20000"/>
            <a:lumOff val="80000"/>
          </a:schemeClr>
        </a:solidFill>
        <a:ln>
          <a:solidFill>
            <a:srgbClr val="7030A0"/>
          </a:solidFill>
        </a:ln>
      </dgm:spPr>
      <dgm:t>
        <a:bodyPr/>
        <a:lstStyle/>
        <a:p>
          <a:pPr algn="just" rtl="0"/>
          <a:r>
            <a:rPr lang="en-US" sz="1800" b="1" dirty="0" smtClean="0">
              <a:solidFill>
                <a:schemeClr val="tx1"/>
              </a:solidFill>
              <a:latin typeface="Times New Roman" pitchFamily="18" charset="0"/>
              <a:cs typeface="Times New Roman" pitchFamily="18" charset="0"/>
            </a:rPr>
            <a:t>Estimated time for construction:		                84 Months</a:t>
          </a:r>
          <a:endParaRPr lang="en-US" sz="1800" b="1" dirty="0">
            <a:solidFill>
              <a:schemeClr val="tx1"/>
            </a:solidFill>
            <a:latin typeface="Times New Roman" pitchFamily="18" charset="0"/>
            <a:cs typeface="Times New Roman" pitchFamily="18" charset="0"/>
          </a:endParaRPr>
        </a:p>
      </dgm:t>
    </dgm:pt>
    <dgm:pt modelId="{B4F0925F-49C2-4CE8-A4BD-1D436AA6459B}" type="parTrans" cxnId="{607B108E-1A86-4310-874F-EDA694F0A801}">
      <dgm:prSet/>
      <dgm:spPr/>
      <dgm:t>
        <a:bodyPr/>
        <a:lstStyle/>
        <a:p>
          <a:endParaRPr lang="en-US"/>
        </a:p>
      </dgm:t>
    </dgm:pt>
    <dgm:pt modelId="{931A6A9E-EF4B-454D-B456-77F288AD0645}" type="sibTrans" cxnId="{607B108E-1A86-4310-874F-EDA694F0A801}">
      <dgm:prSet/>
      <dgm:spPr/>
      <dgm:t>
        <a:bodyPr/>
        <a:lstStyle/>
        <a:p>
          <a:endParaRPr lang="en-US"/>
        </a:p>
      </dgm:t>
    </dgm:pt>
    <dgm:pt modelId="{655544E8-1E8B-4354-B4FB-28A36E4F8EE1}">
      <dgm:prSet custT="1"/>
      <dgm:spPr>
        <a:solidFill>
          <a:schemeClr val="accent4">
            <a:lumMod val="20000"/>
            <a:lumOff val="80000"/>
          </a:schemeClr>
        </a:solidFill>
        <a:ln>
          <a:solidFill>
            <a:srgbClr val="7030A0"/>
          </a:solidFill>
        </a:ln>
      </dgm:spPr>
      <dgm:t>
        <a:bodyPr/>
        <a:lstStyle/>
        <a:p>
          <a:pPr algn="just" rtl="0"/>
          <a:r>
            <a:rPr lang="en-US" sz="1800" b="1" dirty="0" smtClean="0">
              <a:solidFill>
                <a:schemeClr val="tx1"/>
              </a:solidFill>
              <a:latin typeface="Times New Roman" pitchFamily="18" charset="0"/>
              <a:cs typeface="Times New Roman" pitchFamily="18" charset="0"/>
            </a:rPr>
            <a:t>Total Project Cost: 				  Rs </a:t>
          </a:r>
          <a:r>
            <a:rPr lang="en-IN" sz="1800" b="1" dirty="0" smtClean="0">
              <a:solidFill>
                <a:schemeClr val="tx1"/>
              </a:solidFill>
              <a:latin typeface="Times New Roman" pitchFamily="18" charset="0"/>
              <a:cs typeface="Times New Roman" pitchFamily="18" charset="0"/>
            </a:rPr>
            <a:t>7440.89</a:t>
          </a:r>
          <a:r>
            <a:rPr lang="en-US" sz="1800" b="1" dirty="0" smtClean="0">
              <a:solidFill>
                <a:schemeClr val="tx1"/>
              </a:solidFill>
              <a:latin typeface="Times New Roman" pitchFamily="18" charset="0"/>
              <a:cs typeface="Times New Roman" pitchFamily="18" charset="0"/>
            </a:rPr>
            <a:t> Crore</a:t>
          </a:r>
          <a:endParaRPr lang="en-US" sz="1800" b="1" dirty="0">
            <a:solidFill>
              <a:schemeClr val="tx1"/>
            </a:solidFill>
            <a:latin typeface="Times New Roman" pitchFamily="18" charset="0"/>
            <a:cs typeface="Times New Roman" pitchFamily="18" charset="0"/>
          </a:endParaRPr>
        </a:p>
      </dgm:t>
    </dgm:pt>
    <dgm:pt modelId="{12FA7F22-6502-4657-A560-33D593004185}" type="parTrans" cxnId="{AC4196B6-D549-45C8-A1AB-A956A785AE37}">
      <dgm:prSet/>
      <dgm:spPr/>
      <dgm:t>
        <a:bodyPr/>
        <a:lstStyle/>
        <a:p>
          <a:endParaRPr lang="en-US"/>
        </a:p>
      </dgm:t>
    </dgm:pt>
    <dgm:pt modelId="{1D55AAED-C394-4492-87A2-F9DC37290797}" type="sibTrans" cxnId="{AC4196B6-D549-45C8-A1AB-A956A785AE37}">
      <dgm:prSet/>
      <dgm:spPr/>
      <dgm:t>
        <a:bodyPr/>
        <a:lstStyle/>
        <a:p>
          <a:endParaRPr lang="en-US"/>
        </a:p>
      </dgm:t>
    </dgm:pt>
    <dgm:pt modelId="{ACF9F9C5-35FA-45AF-BBA9-0A4061E29398}">
      <dgm:prSet custT="1"/>
      <dgm:spPr>
        <a:solidFill>
          <a:schemeClr val="accent4">
            <a:lumMod val="20000"/>
            <a:lumOff val="80000"/>
          </a:schemeClr>
        </a:solidFill>
        <a:ln>
          <a:solidFill>
            <a:srgbClr val="7030A0"/>
          </a:solidFill>
        </a:ln>
      </dgm:spPr>
      <dgm:t>
        <a:bodyPr/>
        <a:lstStyle/>
        <a:p>
          <a:pPr algn="just" rtl="0"/>
          <a:r>
            <a:rPr lang="en-US" sz="1800" b="1" dirty="0" smtClean="0">
              <a:solidFill>
                <a:schemeClr val="tx1"/>
              </a:solidFill>
              <a:latin typeface="Times New Roman" pitchFamily="18" charset="0"/>
              <a:cs typeface="Times New Roman" pitchFamily="18" charset="0"/>
            </a:rPr>
            <a:t>Defect Liability Period:			               4 Years</a:t>
          </a:r>
          <a:endParaRPr lang="en-US" sz="1800" b="1" dirty="0">
            <a:solidFill>
              <a:schemeClr val="tx1"/>
            </a:solidFill>
            <a:latin typeface="Times New Roman" pitchFamily="18" charset="0"/>
            <a:cs typeface="Times New Roman" pitchFamily="18" charset="0"/>
          </a:endParaRPr>
        </a:p>
      </dgm:t>
    </dgm:pt>
    <dgm:pt modelId="{67D1D560-315D-428E-8DCB-E76F47E62931}" type="parTrans" cxnId="{D6827101-43B6-440A-B7BD-0FBA2976DED1}">
      <dgm:prSet/>
      <dgm:spPr/>
      <dgm:t>
        <a:bodyPr/>
        <a:lstStyle/>
        <a:p>
          <a:endParaRPr lang="en-US"/>
        </a:p>
      </dgm:t>
    </dgm:pt>
    <dgm:pt modelId="{B84E26A3-A036-469F-9D07-149B1C5C124F}" type="sibTrans" cxnId="{D6827101-43B6-440A-B7BD-0FBA2976DED1}">
      <dgm:prSet/>
      <dgm:spPr/>
      <dgm:t>
        <a:bodyPr/>
        <a:lstStyle/>
        <a:p>
          <a:endParaRPr lang="en-US"/>
        </a:p>
      </dgm:t>
    </dgm:pt>
    <dgm:pt modelId="{20AE8B85-E658-4E7F-965C-F1AC81AA773F}">
      <dgm:prSet custT="1"/>
      <dgm:spPr>
        <a:solidFill>
          <a:schemeClr val="accent4">
            <a:lumMod val="20000"/>
            <a:lumOff val="80000"/>
          </a:schemeClr>
        </a:solidFill>
        <a:ln>
          <a:solidFill>
            <a:srgbClr val="7030A0"/>
          </a:solidFill>
        </a:ln>
      </dgm:spPr>
      <dgm:t>
        <a:bodyPr/>
        <a:lstStyle/>
        <a:p>
          <a:pPr algn="just" rtl="0"/>
          <a:r>
            <a:rPr lang="en-US" sz="1800" b="1" dirty="0" smtClean="0">
              <a:solidFill>
                <a:schemeClr val="tx1"/>
              </a:solidFill>
              <a:latin typeface="Times New Roman" pitchFamily="18" charset="0"/>
              <a:cs typeface="Times New Roman" pitchFamily="18" charset="0"/>
            </a:rPr>
            <a:t>Operation &amp; Maintenance Period:	               4 Years</a:t>
          </a:r>
          <a:endParaRPr lang="en-US" sz="1800" b="1" dirty="0">
            <a:solidFill>
              <a:schemeClr val="tx1"/>
            </a:solidFill>
            <a:latin typeface="Times New Roman" pitchFamily="18" charset="0"/>
            <a:cs typeface="Times New Roman" pitchFamily="18" charset="0"/>
          </a:endParaRPr>
        </a:p>
      </dgm:t>
    </dgm:pt>
    <dgm:pt modelId="{5478CDEE-BCE5-4049-9F3F-EF6D39DB9DEA}" type="parTrans" cxnId="{1BF69A09-A0CC-4152-88F7-052868803788}">
      <dgm:prSet/>
      <dgm:spPr/>
      <dgm:t>
        <a:bodyPr/>
        <a:lstStyle/>
        <a:p>
          <a:endParaRPr lang="en-US"/>
        </a:p>
      </dgm:t>
    </dgm:pt>
    <dgm:pt modelId="{F69D964F-9D61-46FE-A9A7-F4D8154057E0}" type="sibTrans" cxnId="{1BF69A09-A0CC-4152-88F7-052868803788}">
      <dgm:prSet/>
      <dgm:spPr/>
      <dgm:t>
        <a:bodyPr/>
        <a:lstStyle/>
        <a:p>
          <a:endParaRPr lang="en-US"/>
        </a:p>
      </dgm:t>
    </dgm:pt>
    <dgm:pt modelId="{ED796F1D-9552-4466-8A63-ABA9C9BE9D70}">
      <dgm:prSet custT="1"/>
      <dgm:spPr>
        <a:solidFill>
          <a:schemeClr val="accent4">
            <a:lumMod val="20000"/>
            <a:lumOff val="80000"/>
          </a:schemeClr>
        </a:solidFill>
        <a:ln>
          <a:solidFill>
            <a:srgbClr val="7030A0"/>
          </a:solidFill>
        </a:ln>
      </dgm:spPr>
      <dgm:t>
        <a:bodyPr/>
        <a:lstStyle/>
        <a:p>
          <a:pPr algn="just" rtl="0"/>
          <a:r>
            <a:rPr lang="en-US" sz="1800" b="1" dirty="0" smtClean="0">
              <a:solidFill>
                <a:schemeClr val="tx1"/>
              </a:solidFill>
              <a:latin typeface="Times New Roman" pitchFamily="18" charset="0"/>
              <a:cs typeface="Times New Roman" pitchFamily="18" charset="0"/>
            </a:rPr>
            <a:t>Civil Construction Cost:			                Rs 5486 Crore </a:t>
          </a:r>
          <a:endParaRPr lang="en-US" sz="1800" b="1" dirty="0">
            <a:solidFill>
              <a:schemeClr val="tx1"/>
            </a:solidFill>
            <a:latin typeface="Times New Roman" pitchFamily="18" charset="0"/>
            <a:cs typeface="Times New Roman" pitchFamily="18" charset="0"/>
          </a:endParaRPr>
        </a:p>
      </dgm:t>
    </dgm:pt>
    <dgm:pt modelId="{6972E0C1-D98E-40C8-9601-253FC9DCA4CB}" type="parTrans" cxnId="{B7674876-E07C-48AC-A396-6326E8576CB4}">
      <dgm:prSet/>
      <dgm:spPr/>
      <dgm:t>
        <a:bodyPr/>
        <a:lstStyle/>
        <a:p>
          <a:endParaRPr lang="en-US"/>
        </a:p>
      </dgm:t>
    </dgm:pt>
    <dgm:pt modelId="{FBF9DDB2-F810-44EA-AB51-1A26A1760391}" type="sibTrans" cxnId="{B7674876-E07C-48AC-A396-6326E8576CB4}">
      <dgm:prSet/>
      <dgm:spPr/>
      <dgm:t>
        <a:bodyPr/>
        <a:lstStyle/>
        <a:p>
          <a:endParaRPr lang="en-US"/>
        </a:p>
      </dgm:t>
    </dgm:pt>
    <dgm:pt modelId="{CA9C4004-6083-40CF-823A-AB9DFD4B0621}">
      <dgm:prSet custT="1"/>
      <dgm:spPr>
        <a:solidFill>
          <a:schemeClr val="accent4">
            <a:lumMod val="20000"/>
            <a:lumOff val="80000"/>
          </a:schemeClr>
        </a:solidFill>
        <a:ln>
          <a:solidFill>
            <a:srgbClr val="7030A0"/>
          </a:solidFill>
        </a:ln>
      </dgm:spPr>
      <dgm:t>
        <a:bodyPr/>
        <a:lstStyle/>
        <a:p>
          <a:pPr algn="just" rtl="0"/>
          <a:r>
            <a:rPr lang="en-US" sz="1800" b="1" dirty="0" smtClean="0">
              <a:solidFill>
                <a:schemeClr val="tx1"/>
              </a:solidFill>
              <a:latin typeface="Times New Roman" pitchFamily="18" charset="0"/>
              <a:cs typeface="Times New Roman" pitchFamily="18" charset="0"/>
            </a:rPr>
            <a:t># Eastern portal face available for working round the year.</a:t>
          </a:r>
        </a:p>
        <a:p>
          <a:pPr algn="just" rtl="0"/>
          <a:r>
            <a:rPr lang="en-US" sz="1800" b="1" dirty="0" smtClean="0">
              <a:solidFill>
                <a:schemeClr val="tx1"/>
              </a:solidFill>
              <a:latin typeface="Times New Roman" pitchFamily="18" charset="0"/>
              <a:cs typeface="Times New Roman" pitchFamily="18" charset="0"/>
            </a:rPr>
            <a:t># Work not possible at rest of the faces for about four months during the winter period.</a:t>
          </a:r>
          <a:endParaRPr lang="en-US" sz="1800" b="1" dirty="0">
            <a:solidFill>
              <a:schemeClr val="tx1"/>
            </a:solidFill>
            <a:latin typeface="Times New Roman" pitchFamily="18" charset="0"/>
            <a:cs typeface="Times New Roman" pitchFamily="18" charset="0"/>
          </a:endParaRPr>
        </a:p>
      </dgm:t>
    </dgm:pt>
    <dgm:pt modelId="{ED34A41D-400B-44AE-A972-325877CB17D9}" type="parTrans" cxnId="{F2B0D16C-A1C8-4516-BCE5-E76A5163A886}">
      <dgm:prSet/>
      <dgm:spPr/>
      <dgm:t>
        <a:bodyPr/>
        <a:lstStyle/>
        <a:p>
          <a:endParaRPr lang="en-US"/>
        </a:p>
      </dgm:t>
    </dgm:pt>
    <dgm:pt modelId="{9C436EF9-7C74-4CF3-AEF6-64C6B371279B}" type="sibTrans" cxnId="{F2B0D16C-A1C8-4516-BCE5-E76A5163A886}">
      <dgm:prSet/>
      <dgm:spPr/>
      <dgm:t>
        <a:bodyPr/>
        <a:lstStyle/>
        <a:p>
          <a:endParaRPr lang="en-US"/>
        </a:p>
      </dgm:t>
    </dgm:pt>
    <dgm:pt modelId="{D23447C4-D10B-4347-80BF-83054B80F4B6}" type="pres">
      <dgm:prSet presAssocID="{CE750F56-E31D-4E8E-8FE8-36384C518778}" presName="linear" presStyleCnt="0">
        <dgm:presLayoutVars>
          <dgm:animLvl val="lvl"/>
          <dgm:resizeHandles val="exact"/>
        </dgm:presLayoutVars>
      </dgm:prSet>
      <dgm:spPr/>
      <dgm:t>
        <a:bodyPr/>
        <a:lstStyle/>
        <a:p>
          <a:endParaRPr lang="en-US"/>
        </a:p>
      </dgm:t>
    </dgm:pt>
    <dgm:pt modelId="{F5C4035E-6B72-4635-A27E-2C4834A96C72}" type="pres">
      <dgm:prSet presAssocID="{953A3B05-1C34-4C20-9886-E53A6A286A7C}" presName="parentText" presStyleLbl="node1" presStyleIdx="0" presStyleCnt="7" custScaleY="72907">
        <dgm:presLayoutVars>
          <dgm:chMax val="0"/>
          <dgm:bulletEnabled val="1"/>
        </dgm:presLayoutVars>
      </dgm:prSet>
      <dgm:spPr/>
      <dgm:t>
        <a:bodyPr/>
        <a:lstStyle/>
        <a:p>
          <a:endParaRPr lang="en-US"/>
        </a:p>
      </dgm:t>
    </dgm:pt>
    <dgm:pt modelId="{5012E1F9-F7D1-4E32-A15C-6E2B9FE59844}" type="pres">
      <dgm:prSet presAssocID="{F6669D44-8DBF-4FA0-8D4C-0EA770DE1B9A}" presName="spacer" presStyleCnt="0"/>
      <dgm:spPr/>
    </dgm:pt>
    <dgm:pt modelId="{3FAB1A95-7C3A-4FB1-BF21-068742814EC7}" type="pres">
      <dgm:prSet presAssocID="{E48C199A-EDAB-4F65-A890-46604E7DE751}" presName="parentText" presStyleLbl="node1" presStyleIdx="1" presStyleCnt="7" custLinFactNeighborX="-5882" custLinFactNeighborY="-94553">
        <dgm:presLayoutVars>
          <dgm:chMax val="0"/>
          <dgm:bulletEnabled val="1"/>
        </dgm:presLayoutVars>
      </dgm:prSet>
      <dgm:spPr/>
      <dgm:t>
        <a:bodyPr/>
        <a:lstStyle/>
        <a:p>
          <a:endParaRPr lang="en-US"/>
        </a:p>
      </dgm:t>
    </dgm:pt>
    <dgm:pt modelId="{0B92019B-1F31-45A5-9A3C-4A4A5682DCD7}" type="pres">
      <dgm:prSet presAssocID="{931A6A9E-EF4B-454D-B456-77F288AD0645}" presName="spacer" presStyleCnt="0"/>
      <dgm:spPr/>
    </dgm:pt>
    <dgm:pt modelId="{AFB85572-60FF-4B78-8C27-2F603AC37AF4}" type="pres">
      <dgm:prSet presAssocID="{ED796F1D-9552-4466-8A63-ABA9C9BE9D70}" presName="parentText" presStyleLbl="node1" presStyleIdx="2" presStyleCnt="7">
        <dgm:presLayoutVars>
          <dgm:chMax val="0"/>
          <dgm:bulletEnabled val="1"/>
        </dgm:presLayoutVars>
      </dgm:prSet>
      <dgm:spPr/>
      <dgm:t>
        <a:bodyPr/>
        <a:lstStyle/>
        <a:p>
          <a:endParaRPr lang="en-US"/>
        </a:p>
      </dgm:t>
    </dgm:pt>
    <dgm:pt modelId="{780D605E-BEF2-4CED-8956-6805DDAB2F09}" type="pres">
      <dgm:prSet presAssocID="{FBF9DDB2-F810-44EA-AB51-1A26A1760391}" presName="spacer" presStyleCnt="0"/>
      <dgm:spPr/>
    </dgm:pt>
    <dgm:pt modelId="{2E779D39-AE6B-4F5D-8865-E0F27AC27E0F}" type="pres">
      <dgm:prSet presAssocID="{655544E8-1E8B-4354-B4FB-28A36E4F8EE1}" presName="parentText" presStyleLbl="node1" presStyleIdx="3" presStyleCnt="7">
        <dgm:presLayoutVars>
          <dgm:chMax val="0"/>
          <dgm:bulletEnabled val="1"/>
        </dgm:presLayoutVars>
      </dgm:prSet>
      <dgm:spPr/>
      <dgm:t>
        <a:bodyPr/>
        <a:lstStyle/>
        <a:p>
          <a:endParaRPr lang="en-US"/>
        </a:p>
      </dgm:t>
    </dgm:pt>
    <dgm:pt modelId="{10B4B0F2-6DC2-4882-A929-7C4B6F6EA639}" type="pres">
      <dgm:prSet presAssocID="{1D55AAED-C394-4492-87A2-F9DC37290797}" presName="spacer" presStyleCnt="0"/>
      <dgm:spPr/>
    </dgm:pt>
    <dgm:pt modelId="{9EFE9A44-9463-4EA5-B402-9A90C13DA254}" type="pres">
      <dgm:prSet presAssocID="{ACF9F9C5-35FA-45AF-BBA9-0A4061E29398}" presName="parentText" presStyleLbl="node1" presStyleIdx="4" presStyleCnt="7">
        <dgm:presLayoutVars>
          <dgm:chMax val="0"/>
          <dgm:bulletEnabled val="1"/>
        </dgm:presLayoutVars>
      </dgm:prSet>
      <dgm:spPr/>
      <dgm:t>
        <a:bodyPr/>
        <a:lstStyle/>
        <a:p>
          <a:endParaRPr lang="en-US"/>
        </a:p>
      </dgm:t>
    </dgm:pt>
    <dgm:pt modelId="{F99732AC-81CA-4249-B101-21017F4F47C7}" type="pres">
      <dgm:prSet presAssocID="{B84E26A3-A036-469F-9D07-149B1C5C124F}" presName="spacer" presStyleCnt="0"/>
      <dgm:spPr/>
    </dgm:pt>
    <dgm:pt modelId="{CC412C13-FD2A-4135-A8DC-73FBED1B2CCA}" type="pres">
      <dgm:prSet presAssocID="{20AE8B85-E658-4E7F-965C-F1AC81AA773F}" presName="parentText" presStyleLbl="node1" presStyleIdx="5" presStyleCnt="7">
        <dgm:presLayoutVars>
          <dgm:chMax val="0"/>
          <dgm:bulletEnabled val="1"/>
        </dgm:presLayoutVars>
      </dgm:prSet>
      <dgm:spPr/>
      <dgm:t>
        <a:bodyPr/>
        <a:lstStyle/>
        <a:p>
          <a:endParaRPr lang="en-US"/>
        </a:p>
      </dgm:t>
    </dgm:pt>
    <dgm:pt modelId="{2B332EF8-6F96-43E6-B382-8A378251E746}" type="pres">
      <dgm:prSet presAssocID="{F69D964F-9D61-46FE-A9A7-F4D8154057E0}" presName="spacer" presStyleCnt="0"/>
      <dgm:spPr/>
    </dgm:pt>
    <dgm:pt modelId="{60B2FAF1-4371-4014-ACC8-D404B65644B3}" type="pres">
      <dgm:prSet presAssocID="{CA9C4004-6083-40CF-823A-AB9DFD4B0621}" presName="parentText" presStyleLbl="node1" presStyleIdx="6" presStyleCnt="7" custScaleY="160238" custLinFactY="8240" custLinFactNeighborY="100000">
        <dgm:presLayoutVars>
          <dgm:chMax val="0"/>
          <dgm:bulletEnabled val="1"/>
        </dgm:presLayoutVars>
      </dgm:prSet>
      <dgm:spPr/>
      <dgm:t>
        <a:bodyPr/>
        <a:lstStyle/>
        <a:p>
          <a:endParaRPr lang="en-US"/>
        </a:p>
      </dgm:t>
    </dgm:pt>
  </dgm:ptLst>
  <dgm:cxnLst>
    <dgm:cxn modelId="{9CFDBB8F-6B56-46C4-B511-24016C905A6D}" type="presOf" srcId="{ACF9F9C5-35FA-45AF-BBA9-0A4061E29398}" destId="{9EFE9A44-9463-4EA5-B402-9A90C13DA254}" srcOrd="0" destOrd="0" presId="urn:microsoft.com/office/officeart/2005/8/layout/vList2"/>
    <dgm:cxn modelId="{1BB0E46D-1FF9-4069-A97A-6FAD062164B2}" type="presOf" srcId="{953A3B05-1C34-4C20-9886-E53A6A286A7C}" destId="{F5C4035E-6B72-4635-A27E-2C4834A96C72}" srcOrd="0" destOrd="0" presId="urn:microsoft.com/office/officeart/2005/8/layout/vList2"/>
    <dgm:cxn modelId="{B7674876-E07C-48AC-A396-6326E8576CB4}" srcId="{CE750F56-E31D-4E8E-8FE8-36384C518778}" destId="{ED796F1D-9552-4466-8A63-ABA9C9BE9D70}" srcOrd="2" destOrd="0" parTransId="{6972E0C1-D98E-40C8-9601-253FC9DCA4CB}" sibTransId="{FBF9DDB2-F810-44EA-AB51-1A26A1760391}"/>
    <dgm:cxn modelId="{99DFC377-A1AB-4208-9020-34E0E5D2941C}" type="presOf" srcId="{655544E8-1E8B-4354-B4FB-28A36E4F8EE1}" destId="{2E779D39-AE6B-4F5D-8865-E0F27AC27E0F}" srcOrd="0" destOrd="0" presId="urn:microsoft.com/office/officeart/2005/8/layout/vList2"/>
    <dgm:cxn modelId="{D6827101-43B6-440A-B7BD-0FBA2976DED1}" srcId="{CE750F56-E31D-4E8E-8FE8-36384C518778}" destId="{ACF9F9C5-35FA-45AF-BBA9-0A4061E29398}" srcOrd="4" destOrd="0" parTransId="{67D1D560-315D-428E-8DCB-E76F47E62931}" sibTransId="{B84E26A3-A036-469F-9D07-149B1C5C124F}"/>
    <dgm:cxn modelId="{1BF69A09-A0CC-4152-88F7-052868803788}" srcId="{CE750F56-E31D-4E8E-8FE8-36384C518778}" destId="{20AE8B85-E658-4E7F-965C-F1AC81AA773F}" srcOrd="5" destOrd="0" parTransId="{5478CDEE-BCE5-4049-9F3F-EF6D39DB9DEA}" sibTransId="{F69D964F-9D61-46FE-A9A7-F4D8154057E0}"/>
    <dgm:cxn modelId="{F2B0D16C-A1C8-4516-BCE5-E76A5163A886}" srcId="{CE750F56-E31D-4E8E-8FE8-36384C518778}" destId="{CA9C4004-6083-40CF-823A-AB9DFD4B0621}" srcOrd="6" destOrd="0" parTransId="{ED34A41D-400B-44AE-A972-325877CB17D9}" sibTransId="{9C436EF9-7C74-4CF3-AEF6-64C6B371279B}"/>
    <dgm:cxn modelId="{3CFACD58-C715-48CA-A7B3-B0895EC65280}" type="presOf" srcId="{E48C199A-EDAB-4F65-A890-46604E7DE751}" destId="{3FAB1A95-7C3A-4FB1-BF21-068742814EC7}" srcOrd="0" destOrd="0" presId="urn:microsoft.com/office/officeart/2005/8/layout/vList2"/>
    <dgm:cxn modelId="{737D5807-9943-4F79-8424-D22B7A909D05}" type="presOf" srcId="{ED796F1D-9552-4466-8A63-ABA9C9BE9D70}" destId="{AFB85572-60FF-4B78-8C27-2F603AC37AF4}" srcOrd="0" destOrd="0" presId="urn:microsoft.com/office/officeart/2005/8/layout/vList2"/>
    <dgm:cxn modelId="{2EB455EC-D30C-4637-A356-4C332FCA5933}" type="presOf" srcId="{20AE8B85-E658-4E7F-965C-F1AC81AA773F}" destId="{CC412C13-FD2A-4135-A8DC-73FBED1B2CCA}" srcOrd="0" destOrd="0" presId="urn:microsoft.com/office/officeart/2005/8/layout/vList2"/>
    <dgm:cxn modelId="{6851AD59-FBCF-4060-A7E0-27909795D946}" type="presOf" srcId="{CE750F56-E31D-4E8E-8FE8-36384C518778}" destId="{D23447C4-D10B-4347-80BF-83054B80F4B6}" srcOrd="0" destOrd="0" presId="urn:microsoft.com/office/officeart/2005/8/layout/vList2"/>
    <dgm:cxn modelId="{08E1AFA6-6189-42D8-8EF4-29D7E2E5C6E4}" type="presOf" srcId="{CA9C4004-6083-40CF-823A-AB9DFD4B0621}" destId="{60B2FAF1-4371-4014-ACC8-D404B65644B3}" srcOrd="0" destOrd="0" presId="urn:microsoft.com/office/officeart/2005/8/layout/vList2"/>
    <dgm:cxn modelId="{AC4196B6-D549-45C8-A1AB-A956A785AE37}" srcId="{CE750F56-E31D-4E8E-8FE8-36384C518778}" destId="{655544E8-1E8B-4354-B4FB-28A36E4F8EE1}" srcOrd="3" destOrd="0" parTransId="{12FA7F22-6502-4657-A560-33D593004185}" sibTransId="{1D55AAED-C394-4492-87A2-F9DC37290797}"/>
    <dgm:cxn modelId="{607B108E-1A86-4310-874F-EDA694F0A801}" srcId="{CE750F56-E31D-4E8E-8FE8-36384C518778}" destId="{E48C199A-EDAB-4F65-A890-46604E7DE751}" srcOrd="1" destOrd="0" parTransId="{B4F0925F-49C2-4CE8-A4BD-1D436AA6459B}" sibTransId="{931A6A9E-EF4B-454D-B456-77F288AD0645}"/>
    <dgm:cxn modelId="{26F094E6-EC51-481A-946F-70FF3EE18E74}" srcId="{CE750F56-E31D-4E8E-8FE8-36384C518778}" destId="{953A3B05-1C34-4C20-9886-E53A6A286A7C}" srcOrd="0" destOrd="0" parTransId="{7EA67FD7-923F-4ECA-84DB-391679E44F46}" sibTransId="{F6669D44-8DBF-4FA0-8D4C-0EA770DE1B9A}"/>
    <dgm:cxn modelId="{39EAE3DE-715A-45E7-B523-9DCC82827230}" type="presParOf" srcId="{D23447C4-D10B-4347-80BF-83054B80F4B6}" destId="{F5C4035E-6B72-4635-A27E-2C4834A96C72}" srcOrd="0" destOrd="0" presId="urn:microsoft.com/office/officeart/2005/8/layout/vList2"/>
    <dgm:cxn modelId="{9DB0595B-0FA8-4F9C-A758-7D6683A9402B}" type="presParOf" srcId="{D23447C4-D10B-4347-80BF-83054B80F4B6}" destId="{5012E1F9-F7D1-4E32-A15C-6E2B9FE59844}" srcOrd="1" destOrd="0" presId="urn:microsoft.com/office/officeart/2005/8/layout/vList2"/>
    <dgm:cxn modelId="{E3A68F56-8FC0-48BA-9673-41E1442A250B}" type="presParOf" srcId="{D23447C4-D10B-4347-80BF-83054B80F4B6}" destId="{3FAB1A95-7C3A-4FB1-BF21-068742814EC7}" srcOrd="2" destOrd="0" presId="urn:microsoft.com/office/officeart/2005/8/layout/vList2"/>
    <dgm:cxn modelId="{33105994-FD28-43B2-9CA2-B770937B329F}" type="presParOf" srcId="{D23447C4-D10B-4347-80BF-83054B80F4B6}" destId="{0B92019B-1F31-45A5-9A3C-4A4A5682DCD7}" srcOrd="3" destOrd="0" presId="urn:microsoft.com/office/officeart/2005/8/layout/vList2"/>
    <dgm:cxn modelId="{8F8231DE-4899-470A-AFA9-310BB2CFA2B1}" type="presParOf" srcId="{D23447C4-D10B-4347-80BF-83054B80F4B6}" destId="{AFB85572-60FF-4B78-8C27-2F603AC37AF4}" srcOrd="4" destOrd="0" presId="urn:microsoft.com/office/officeart/2005/8/layout/vList2"/>
    <dgm:cxn modelId="{BDC98A89-9B8B-4707-9418-BD907495AEAC}" type="presParOf" srcId="{D23447C4-D10B-4347-80BF-83054B80F4B6}" destId="{780D605E-BEF2-4CED-8956-6805DDAB2F09}" srcOrd="5" destOrd="0" presId="urn:microsoft.com/office/officeart/2005/8/layout/vList2"/>
    <dgm:cxn modelId="{D440027C-98C3-4571-BCF6-F98B440F36F1}" type="presParOf" srcId="{D23447C4-D10B-4347-80BF-83054B80F4B6}" destId="{2E779D39-AE6B-4F5D-8865-E0F27AC27E0F}" srcOrd="6" destOrd="0" presId="urn:microsoft.com/office/officeart/2005/8/layout/vList2"/>
    <dgm:cxn modelId="{EDAF9CC1-B922-4017-8C81-09458DBCA17C}" type="presParOf" srcId="{D23447C4-D10B-4347-80BF-83054B80F4B6}" destId="{10B4B0F2-6DC2-4882-A929-7C4B6F6EA639}" srcOrd="7" destOrd="0" presId="urn:microsoft.com/office/officeart/2005/8/layout/vList2"/>
    <dgm:cxn modelId="{869F5545-F194-4BAF-A248-A8E8E807EE28}" type="presParOf" srcId="{D23447C4-D10B-4347-80BF-83054B80F4B6}" destId="{9EFE9A44-9463-4EA5-B402-9A90C13DA254}" srcOrd="8" destOrd="0" presId="urn:microsoft.com/office/officeart/2005/8/layout/vList2"/>
    <dgm:cxn modelId="{37F131C3-BAAB-481A-A013-32FADA9A2035}" type="presParOf" srcId="{D23447C4-D10B-4347-80BF-83054B80F4B6}" destId="{F99732AC-81CA-4249-B101-21017F4F47C7}" srcOrd="9" destOrd="0" presId="urn:microsoft.com/office/officeart/2005/8/layout/vList2"/>
    <dgm:cxn modelId="{8950FFA1-5135-4C55-B032-0520FC6803EF}" type="presParOf" srcId="{D23447C4-D10B-4347-80BF-83054B80F4B6}" destId="{CC412C13-FD2A-4135-A8DC-73FBED1B2CCA}" srcOrd="10" destOrd="0" presId="urn:microsoft.com/office/officeart/2005/8/layout/vList2"/>
    <dgm:cxn modelId="{BF76F035-A815-486E-9587-09F82E68187A}" type="presParOf" srcId="{D23447C4-D10B-4347-80BF-83054B80F4B6}" destId="{2B332EF8-6F96-43E6-B382-8A378251E746}" srcOrd="11" destOrd="0" presId="urn:microsoft.com/office/officeart/2005/8/layout/vList2"/>
    <dgm:cxn modelId="{E10AD4B7-EA49-4237-B479-3FA19503A551}" type="presParOf" srcId="{D23447C4-D10B-4347-80BF-83054B80F4B6}" destId="{60B2FAF1-4371-4014-ACC8-D404B65644B3}"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421200-0774-416F-B03B-066BFA6A7439}" type="doc">
      <dgm:prSet loTypeId="urn:microsoft.com/office/officeart/2005/8/layout/chart3" loCatId="cycle" qsTypeId="urn:microsoft.com/office/officeart/2005/8/quickstyle/3d2" qsCatId="3D" csTypeId="urn:microsoft.com/office/officeart/2005/8/colors/accent1_1" csCatId="accent1" phldr="1"/>
      <dgm:spPr/>
      <dgm:t>
        <a:bodyPr/>
        <a:lstStyle/>
        <a:p>
          <a:endParaRPr lang="en-US"/>
        </a:p>
      </dgm:t>
    </dgm:pt>
    <dgm:pt modelId="{D769CE32-9FB8-424F-A00B-49CEB4A4AB8B}">
      <dgm:prSet custT="1"/>
      <dgm:spPr/>
      <dgm:t>
        <a:bodyPr/>
        <a:lstStyle/>
        <a:p>
          <a:pPr rtl="0"/>
          <a:r>
            <a:rPr lang="en-US" sz="1600" b="1" dirty="0" smtClean="0">
              <a:latin typeface="Times New Roman" pitchFamily="18" charset="0"/>
              <a:cs typeface="Times New Roman" pitchFamily="18" charset="0"/>
            </a:rPr>
            <a:t>Design speed: 80 Kmph</a:t>
          </a:r>
          <a:endParaRPr lang="en-US" sz="1600" b="1" dirty="0">
            <a:latin typeface="Times New Roman" pitchFamily="18" charset="0"/>
            <a:cs typeface="Times New Roman" pitchFamily="18" charset="0"/>
          </a:endParaRPr>
        </a:p>
      </dgm:t>
    </dgm:pt>
    <dgm:pt modelId="{4070E2C0-FF5F-4088-9B70-778423B4EDDD}" type="parTrans" cxnId="{0C6714C0-991D-4063-9AF9-9F3AB512D3E1}">
      <dgm:prSet/>
      <dgm:spPr/>
      <dgm:t>
        <a:bodyPr/>
        <a:lstStyle/>
        <a:p>
          <a:endParaRPr lang="en-US"/>
        </a:p>
      </dgm:t>
    </dgm:pt>
    <dgm:pt modelId="{61B26BD4-352F-40BD-95EC-7C82C0657ED3}" type="sibTrans" cxnId="{0C6714C0-991D-4063-9AF9-9F3AB512D3E1}">
      <dgm:prSet/>
      <dgm:spPr/>
      <dgm:t>
        <a:bodyPr/>
        <a:lstStyle/>
        <a:p>
          <a:endParaRPr lang="en-US"/>
        </a:p>
      </dgm:t>
    </dgm:pt>
    <dgm:pt modelId="{5E2A65FC-4927-47BA-AC91-69AD327E0C0A}">
      <dgm:prSet custT="1"/>
      <dgm:spPr/>
      <dgm:t>
        <a:bodyPr/>
        <a:lstStyle/>
        <a:p>
          <a:pPr rtl="0"/>
          <a:r>
            <a:rPr lang="en-US" sz="1600" b="1" dirty="0" smtClean="0">
              <a:latin typeface="Times New Roman" pitchFamily="18" charset="0"/>
              <a:cs typeface="Times New Roman" pitchFamily="18" charset="0"/>
            </a:rPr>
            <a:t>Gradient west to east :2.9% (1 in 35)</a:t>
          </a:r>
          <a:endParaRPr lang="en-US" sz="1600" b="1" dirty="0">
            <a:latin typeface="Times New Roman" pitchFamily="18" charset="0"/>
            <a:cs typeface="Times New Roman" pitchFamily="18" charset="0"/>
          </a:endParaRPr>
        </a:p>
      </dgm:t>
    </dgm:pt>
    <dgm:pt modelId="{ACAB2BFB-B78E-41B1-A212-254BE4F22B29}" type="parTrans" cxnId="{DCA9EF33-9910-435C-A5F0-8F34028144FF}">
      <dgm:prSet/>
      <dgm:spPr/>
      <dgm:t>
        <a:bodyPr/>
        <a:lstStyle/>
        <a:p>
          <a:endParaRPr lang="en-US"/>
        </a:p>
      </dgm:t>
    </dgm:pt>
    <dgm:pt modelId="{367DD5A2-7165-4E8F-A56E-395F8A9E83FB}" type="sibTrans" cxnId="{DCA9EF33-9910-435C-A5F0-8F34028144FF}">
      <dgm:prSet/>
      <dgm:spPr/>
      <dgm:t>
        <a:bodyPr/>
        <a:lstStyle/>
        <a:p>
          <a:endParaRPr lang="en-US"/>
        </a:p>
      </dgm:t>
    </dgm:pt>
    <dgm:pt modelId="{F7FC207E-A71A-48E3-AB92-F5186AE2C7F9}">
      <dgm:prSet custT="1"/>
      <dgm:spPr/>
      <dgm:t>
        <a:bodyPr/>
        <a:lstStyle/>
        <a:p>
          <a:pPr rtl="0"/>
          <a:r>
            <a:rPr lang="en-US" sz="1600" b="1" dirty="0" smtClean="0">
              <a:latin typeface="Times New Roman" pitchFamily="18" charset="0"/>
              <a:cs typeface="Times New Roman" pitchFamily="18" charset="0"/>
            </a:rPr>
            <a:t>Total no. of curves: 9</a:t>
          </a:r>
          <a:endParaRPr lang="en-US" sz="1600" b="1" dirty="0">
            <a:latin typeface="Times New Roman" pitchFamily="18" charset="0"/>
            <a:cs typeface="Times New Roman" pitchFamily="18" charset="0"/>
          </a:endParaRPr>
        </a:p>
      </dgm:t>
    </dgm:pt>
    <dgm:pt modelId="{DD6CE612-E680-48C9-BB2B-FDB5F215A5BF}" type="parTrans" cxnId="{C0209065-B07D-4039-96F9-E2ECEDA29993}">
      <dgm:prSet/>
      <dgm:spPr/>
      <dgm:t>
        <a:bodyPr/>
        <a:lstStyle/>
        <a:p>
          <a:endParaRPr lang="en-US"/>
        </a:p>
      </dgm:t>
    </dgm:pt>
    <dgm:pt modelId="{766CD1AA-6041-43A5-B847-F85A01C54CFB}" type="sibTrans" cxnId="{C0209065-B07D-4039-96F9-E2ECEDA29993}">
      <dgm:prSet/>
      <dgm:spPr/>
      <dgm:t>
        <a:bodyPr/>
        <a:lstStyle/>
        <a:p>
          <a:endParaRPr lang="en-US"/>
        </a:p>
      </dgm:t>
    </dgm:pt>
    <dgm:pt modelId="{A2BA470A-463E-4FE4-8795-9D115032A3C6}">
      <dgm:prSet custT="1"/>
      <dgm:spPr/>
      <dgm:t>
        <a:bodyPr/>
        <a:lstStyle/>
        <a:p>
          <a:pPr rtl="0"/>
          <a:r>
            <a:rPr lang="en-US" sz="1600" b="1" dirty="0" smtClean="0">
              <a:latin typeface="Times New Roman" pitchFamily="18" charset="0"/>
              <a:cs typeface="Times New Roman" pitchFamily="18" charset="0"/>
            </a:rPr>
            <a:t>Main Tunnel: 14.15 km length</a:t>
          </a:r>
          <a:endParaRPr lang="en-US" sz="1600" b="1" dirty="0">
            <a:latin typeface="Times New Roman" pitchFamily="18" charset="0"/>
            <a:cs typeface="Times New Roman" pitchFamily="18" charset="0"/>
          </a:endParaRPr>
        </a:p>
      </dgm:t>
    </dgm:pt>
    <dgm:pt modelId="{7DBBBE08-480E-439A-BDD3-C9581A8FDFA5}" type="parTrans" cxnId="{C528FA60-BC23-4F7F-95DA-C4918EE7E023}">
      <dgm:prSet/>
      <dgm:spPr/>
      <dgm:t>
        <a:bodyPr/>
        <a:lstStyle/>
        <a:p>
          <a:endParaRPr lang="en-US"/>
        </a:p>
      </dgm:t>
    </dgm:pt>
    <dgm:pt modelId="{69CC24F4-89B8-4B23-AF1A-C7B35E2C2ADC}" type="sibTrans" cxnId="{C528FA60-BC23-4F7F-95DA-C4918EE7E023}">
      <dgm:prSet/>
      <dgm:spPr/>
      <dgm:t>
        <a:bodyPr/>
        <a:lstStyle/>
        <a:p>
          <a:endParaRPr lang="en-US"/>
        </a:p>
      </dgm:t>
    </dgm:pt>
    <dgm:pt modelId="{14015E6C-46A3-4221-B341-481E5F216A87}">
      <dgm:prSet custT="1"/>
      <dgm:spPr/>
      <dgm:t>
        <a:bodyPr/>
        <a:lstStyle/>
        <a:p>
          <a:pPr rtl="0"/>
          <a:r>
            <a:rPr lang="en-US" sz="1600" b="1" dirty="0" smtClean="0">
              <a:latin typeface="Times New Roman" pitchFamily="18" charset="0"/>
              <a:cs typeface="Times New Roman" pitchFamily="18" charset="0"/>
            </a:rPr>
            <a:t>Parallel Escape Tunnel: 14.20 km length</a:t>
          </a:r>
          <a:endParaRPr lang="en-US" sz="1600" b="1" dirty="0">
            <a:latin typeface="Times New Roman" pitchFamily="18" charset="0"/>
            <a:cs typeface="Times New Roman" pitchFamily="18" charset="0"/>
          </a:endParaRPr>
        </a:p>
      </dgm:t>
    </dgm:pt>
    <dgm:pt modelId="{B30EEE1B-B4A6-4C06-941D-CF29FA00047D}" type="parTrans" cxnId="{195859AA-C4F2-4490-A75B-684BC1B8480C}">
      <dgm:prSet/>
      <dgm:spPr/>
      <dgm:t>
        <a:bodyPr/>
        <a:lstStyle/>
        <a:p>
          <a:endParaRPr lang="en-US"/>
        </a:p>
      </dgm:t>
    </dgm:pt>
    <dgm:pt modelId="{6DF2FEAD-7C87-45D0-B276-55AE88ED58F6}" type="sibTrans" cxnId="{195859AA-C4F2-4490-A75B-684BC1B8480C}">
      <dgm:prSet/>
      <dgm:spPr/>
      <dgm:t>
        <a:bodyPr/>
        <a:lstStyle/>
        <a:p>
          <a:endParaRPr lang="en-US"/>
        </a:p>
      </dgm:t>
    </dgm:pt>
    <dgm:pt modelId="{82E267EF-ACC9-4A4F-A55A-DCE6F0378787}">
      <dgm:prSet custT="1"/>
      <dgm:spPr/>
      <dgm:t>
        <a:bodyPr/>
        <a:lstStyle/>
        <a:p>
          <a:pPr rtl="0"/>
          <a:r>
            <a:rPr lang="en-US" sz="1600" b="1" dirty="0" smtClean="0">
              <a:solidFill>
                <a:schemeClr val="tx1"/>
              </a:solidFill>
              <a:latin typeface="Times New Roman" pitchFamily="18" charset="0"/>
              <a:cs typeface="Times New Roman" pitchFamily="18" charset="0"/>
            </a:rPr>
            <a:t>Ventilation Sections: 8</a:t>
          </a:r>
          <a:endParaRPr lang="en-US" sz="1600" b="1" dirty="0">
            <a:solidFill>
              <a:schemeClr val="tx1"/>
            </a:solidFill>
            <a:latin typeface="Times New Roman" pitchFamily="18" charset="0"/>
            <a:cs typeface="Times New Roman" pitchFamily="18" charset="0"/>
          </a:endParaRPr>
        </a:p>
      </dgm:t>
    </dgm:pt>
    <dgm:pt modelId="{895EB168-C5F4-4AB6-8BFE-BDDACB5456D5}" type="parTrans" cxnId="{3ED0D661-9711-42E8-8A65-281A209C098E}">
      <dgm:prSet/>
      <dgm:spPr/>
      <dgm:t>
        <a:bodyPr/>
        <a:lstStyle/>
        <a:p>
          <a:endParaRPr lang="en-US"/>
        </a:p>
      </dgm:t>
    </dgm:pt>
    <dgm:pt modelId="{F2DA8743-ABF0-4DB1-BDE0-FFA03DA983B7}" type="sibTrans" cxnId="{3ED0D661-9711-42E8-8A65-281A209C098E}">
      <dgm:prSet/>
      <dgm:spPr/>
      <dgm:t>
        <a:bodyPr/>
        <a:lstStyle/>
        <a:p>
          <a:endParaRPr lang="en-US"/>
        </a:p>
      </dgm:t>
    </dgm:pt>
    <dgm:pt modelId="{350C1132-E958-48D6-ACCB-BF6D8B1A635E}" type="pres">
      <dgm:prSet presAssocID="{0C421200-0774-416F-B03B-066BFA6A7439}" presName="compositeShape" presStyleCnt="0">
        <dgm:presLayoutVars>
          <dgm:chMax val="7"/>
          <dgm:dir/>
          <dgm:resizeHandles val="exact"/>
        </dgm:presLayoutVars>
      </dgm:prSet>
      <dgm:spPr/>
      <dgm:t>
        <a:bodyPr/>
        <a:lstStyle/>
        <a:p>
          <a:endParaRPr lang="en-US"/>
        </a:p>
      </dgm:t>
    </dgm:pt>
    <dgm:pt modelId="{4AC6A84E-C6BE-47A9-8AE8-76A84516E8C9}" type="pres">
      <dgm:prSet presAssocID="{0C421200-0774-416F-B03B-066BFA6A7439}" presName="wedge1" presStyleLbl="node1" presStyleIdx="0" presStyleCnt="6" custScaleX="115115" custScaleY="109897"/>
      <dgm:spPr/>
      <dgm:t>
        <a:bodyPr/>
        <a:lstStyle/>
        <a:p>
          <a:endParaRPr lang="en-US"/>
        </a:p>
      </dgm:t>
    </dgm:pt>
    <dgm:pt modelId="{054E6680-DC5A-4C84-95BB-E140BE1E02E1}" type="pres">
      <dgm:prSet presAssocID="{0C421200-0774-416F-B03B-066BFA6A7439}" presName="wedge1Tx" presStyleLbl="node1" presStyleIdx="0" presStyleCnt="6">
        <dgm:presLayoutVars>
          <dgm:chMax val="0"/>
          <dgm:chPref val="0"/>
          <dgm:bulletEnabled val="1"/>
        </dgm:presLayoutVars>
      </dgm:prSet>
      <dgm:spPr/>
      <dgm:t>
        <a:bodyPr/>
        <a:lstStyle/>
        <a:p>
          <a:endParaRPr lang="en-US"/>
        </a:p>
      </dgm:t>
    </dgm:pt>
    <dgm:pt modelId="{8A5BC68F-A24F-44FD-A48E-E87D2ECE2EC7}" type="pres">
      <dgm:prSet presAssocID="{0C421200-0774-416F-B03B-066BFA6A7439}" presName="wedge2" presStyleLbl="node1" presStyleIdx="1" presStyleCnt="6" custScaleX="115115" custScaleY="109897"/>
      <dgm:spPr/>
      <dgm:t>
        <a:bodyPr/>
        <a:lstStyle/>
        <a:p>
          <a:endParaRPr lang="en-US"/>
        </a:p>
      </dgm:t>
    </dgm:pt>
    <dgm:pt modelId="{741AE37A-AC20-45A7-8AEA-995924AED5AD}" type="pres">
      <dgm:prSet presAssocID="{0C421200-0774-416F-B03B-066BFA6A7439}" presName="wedge2Tx" presStyleLbl="node1" presStyleIdx="1" presStyleCnt="6">
        <dgm:presLayoutVars>
          <dgm:chMax val="0"/>
          <dgm:chPref val="0"/>
          <dgm:bulletEnabled val="1"/>
        </dgm:presLayoutVars>
      </dgm:prSet>
      <dgm:spPr/>
      <dgm:t>
        <a:bodyPr/>
        <a:lstStyle/>
        <a:p>
          <a:endParaRPr lang="en-US"/>
        </a:p>
      </dgm:t>
    </dgm:pt>
    <dgm:pt modelId="{7426A728-F788-45F5-BE54-4477718FD02B}" type="pres">
      <dgm:prSet presAssocID="{0C421200-0774-416F-B03B-066BFA6A7439}" presName="wedge3" presStyleLbl="node1" presStyleIdx="2" presStyleCnt="6" custScaleX="115115" custScaleY="109897"/>
      <dgm:spPr/>
      <dgm:t>
        <a:bodyPr/>
        <a:lstStyle/>
        <a:p>
          <a:endParaRPr lang="en-US"/>
        </a:p>
      </dgm:t>
    </dgm:pt>
    <dgm:pt modelId="{EF8A7610-775A-40CB-B3BA-A63426DB493A}" type="pres">
      <dgm:prSet presAssocID="{0C421200-0774-416F-B03B-066BFA6A7439}" presName="wedge3Tx" presStyleLbl="node1" presStyleIdx="2" presStyleCnt="6">
        <dgm:presLayoutVars>
          <dgm:chMax val="0"/>
          <dgm:chPref val="0"/>
          <dgm:bulletEnabled val="1"/>
        </dgm:presLayoutVars>
      </dgm:prSet>
      <dgm:spPr/>
      <dgm:t>
        <a:bodyPr/>
        <a:lstStyle/>
        <a:p>
          <a:endParaRPr lang="en-US"/>
        </a:p>
      </dgm:t>
    </dgm:pt>
    <dgm:pt modelId="{75FBCED6-EE36-435E-B511-358191696D22}" type="pres">
      <dgm:prSet presAssocID="{0C421200-0774-416F-B03B-066BFA6A7439}" presName="wedge4" presStyleLbl="node1" presStyleIdx="3" presStyleCnt="6" custScaleX="115115" custScaleY="109897"/>
      <dgm:spPr/>
      <dgm:t>
        <a:bodyPr/>
        <a:lstStyle/>
        <a:p>
          <a:endParaRPr lang="en-US"/>
        </a:p>
      </dgm:t>
    </dgm:pt>
    <dgm:pt modelId="{F0DDA6FB-C55A-4B77-8EFC-DCC3F1C94224}" type="pres">
      <dgm:prSet presAssocID="{0C421200-0774-416F-B03B-066BFA6A7439}" presName="wedge4Tx" presStyleLbl="node1" presStyleIdx="3" presStyleCnt="6">
        <dgm:presLayoutVars>
          <dgm:chMax val="0"/>
          <dgm:chPref val="0"/>
          <dgm:bulletEnabled val="1"/>
        </dgm:presLayoutVars>
      </dgm:prSet>
      <dgm:spPr/>
      <dgm:t>
        <a:bodyPr/>
        <a:lstStyle/>
        <a:p>
          <a:endParaRPr lang="en-US"/>
        </a:p>
      </dgm:t>
    </dgm:pt>
    <dgm:pt modelId="{C34E4095-CE93-41C2-BE45-C27F9F08FA0E}" type="pres">
      <dgm:prSet presAssocID="{0C421200-0774-416F-B03B-066BFA6A7439}" presName="wedge5" presStyleLbl="node1" presStyleIdx="4" presStyleCnt="6" custScaleX="115115" custScaleY="109897"/>
      <dgm:spPr/>
      <dgm:t>
        <a:bodyPr/>
        <a:lstStyle/>
        <a:p>
          <a:endParaRPr lang="en-US"/>
        </a:p>
      </dgm:t>
    </dgm:pt>
    <dgm:pt modelId="{AC40618E-AA98-4768-B293-C5047CAEC8C7}" type="pres">
      <dgm:prSet presAssocID="{0C421200-0774-416F-B03B-066BFA6A7439}" presName="wedge5Tx" presStyleLbl="node1" presStyleIdx="4" presStyleCnt="6">
        <dgm:presLayoutVars>
          <dgm:chMax val="0"/>
          <dgm:chPref val="0"/>
          <dgm:bulletEnabled val="1"/>
        </dgm:presLayoutVars>
      </dgm:prSet>
      <dgm:spPr/>
      <dgm:t>
        <a:bodyPr/>
        <a:lstStyle/>
        <a:p>
          <a:endParaRPr lang="en-US"/>
        </a:p>
      </dgm:t>
    </dgm:pt>
    <dgm:pt modelId="{48F7DDE1-C923-4020-A64A-F526BD847127}" type="pres">
      <dgm:prSet presAssocID="{0C421200-0774-416F-B03B-066BFA6A7439}" presName="wedge6" presStyleLbl="node1" presStyleIdx="5" presStyleCnt="6" custScaleX="143236" custScaleY="113893"/>
      <dgm:spPr/>
      <dgm:t>
        <a:bodyPr/>
        <a:lstStyle/>
        <a:p>
          <a:endParaRPr lang="en-US"/>
        </a:p>
      </dgm:t>
    </dgm:pt>
    <dgm:pt modelId="{4883BDEF-CB28-419C-B1BA-0ED578BAEE2F}" type="pres">
      <dgm:prSet presAssocID="{0C421200-0774-416F-B03B-066BFA6A7439}" presName="wedge6Tx" presStyleLbl="node1" presStyleIdx="5" presStyleCnt="6">
        <dgm:presLayoutVars>
          <dgm:chMax val="0"/>
          <dgm:chPref val="0"/>
          <dgm:bulletEnabled val="1"/>
        </dgm:presLayoutVars>
      </dgm:prSet>
      <dgm:spPr/>
      <dgm:t>
        <a:bodyPr/>
        <a:lstStyle/>
        <a:p>
          <a:endParaRPr lang="en-US"/>
        </a:p>
      </dgm:t>
    </dgm:pt>
  </dgm:ptLst>
  <dgm:cxnLst>
    <dgm:cxn modelId="{C064C2C9-017B-4AC9-B229-B74A518FBEEA}" type="presOf" srcId="{A2BA470A-463E-4FE4-8795-9D115032A3C6}" destId="{F0DDA6FB-C55A-4B77-8EFC-DCC3F1C94224}" srcOrd="1" destOrd="0" presId="urn:microsoft.com/office/officeart/2005/8/layout/chart3"/>
    <dgm:cxn modelId="{3ED0D661-9711-42E8-8A65-281A209C098E}" srcId="{0C421200-0774-416F-B03B-066BFA6A7439}" destId="{82E267EF-ACC9-4A4F-A55A-DCE6F0378787}" srcOrd="5" destOrd="0" parTransId="{895EB168-C5F4-4AB6-8BFE-BDDACB5456D5}" sibTransId="{F2DA8743-ABF0-4DB1-BDE0-FFA03DA983B7}"/>
    <dgm:cxn modelId="{266B1ECC-7724-440E-A9C1-E38FD3E12D30}" type="presOf" srcId="{F7FC207E-A71A-48E3-AB92-F5186AE2C7F9}" destId="{7426A728-F788-45F5-BE54-4477718FD02B}" srcOrd="0" destOrd="0" presId="urn:microsoft.com/office/officeart/2005/8/layout/chart3"/>
    <dgm:cxn modelId="{2B6A01E6-6A8D-4602-A9FF-4964D2E6799C}" type="presOf" srcId="{A2BA470A-463E-4FE4-8795-9D115032A3C6}" destId="{75FBCED6-EE36-435E-B511-358191696D22}" srcOrd="0" destOrd="0" presId="urn:microsoft.com/office/officeart/2005/8/layout/chart3"/>
    <dgm:cxn modelId="{195859AA-C4F2-4490-A75B-684BC1B8480C}" srcId="{0C421200-0774-416F-B03B-066BFA6A7439}" destId="{14015E6C-46A3-4221-B341-481E5F216A87}" srcOrd="4" destOrd="0" parTransId="{B30EEE1B-B4A6-4C06-941D-CF29FA00047D}" sibTransId="{6DF2FEAD-7C87-45D0-B276-55AE88ED58F6}"/>
    <dgm:cxn modelId="{B691AC4A-09B9-4FB3-9146-A8FB5E6E8CAC}" type="presOf" srcId="{F7FC207E-A71A-48E3-AB92-F5186AE2C7F9}" destId="{EF8A7610-775A-40CB-B3BA-A63426DB493A}" srcOrd="1" destOrd="0" presId="urn:microsoft.com/office/officeart/2005/8/layout/chart3"/>
    <dgm:cxn modelId="{0C6714C0-991D-4063-9AF9-9F3AB512D3E1}" srcId="{0C421200-0774-416F-B03B-066BFA6A7439}" destId="{D769CE32-9FB8-424F-A00B-49CEB4A4AB8B}" srcOrd="0" destOrd="0" parTransId="{4070E2C0-FF5F-4088-9B70-778423B4EDDD}" sibTransId="{61B26BD4-352F-40BD-95EC-7C82C0657ED3}"/>
    <dgm:cxn modelId="{C2CFAFD9-95BE-45FB-8673-FC44CA438BF7}" type="presOf" srcId="{82E267EF-ACC9-4A4F-A55A-DCE6F0378787}" destId="{48F7DDE1-C923-4020-A64A-F526BD847127}" srcOrd="0" destOrd="0" presId="urn:microsoft.com/office/officeart/2005/8/layout/chart3"/>
    <dgm:cxn modelId="{C0209065-B07D-4039-96F9-E2ECEDA29993}" srcId="{0C421200-0774-416F-B03B-066BFA6A7439}" destId="{F7FC207E-A71A-48E3-AB92-F5186AE2C7F9}" srcOrd="2" destOrd="0" parTransId="{DD6CE612-E680-48C9-BB2B-FDB5F215A5BF}" sibTransId="{766CD1AA-6041-43A5-B847-F85A01C54CFB}"/>
    <dgm:cxn modelId="{DCA9EF33-9910-435C-A5F0-8F34028144FF}" srcId="{0C421200-0774-416F-B03B-066BFA6A7439}" destId="{5E2A65FC-4927-47BA-AC91-69AD327E0C0A}" srcOrd="1" destOrd="0" parTransId="{ACAB2BFB-B78E-41B1-A212-254BE4F22B29}" sibTransId="{367DD5A2-7165-4E8F-A56E-395F8A9E83FB}"/>
    <dgm:cxn modelId="{D0C2DFC7-A6FC-4119-A115-65D3BC713848}" type="presOf" srcId="{D769CE32-9FB8-424F-A00B-49CEB4A4AB8B}" destId="{054E6680-DC5A-4C84-95BB-E140BE1E02E1}" srcOrd="1" destOrd="0" presId="urn:microsoft.com/office/officeart/2005/8/layout/chart3"/>
    <dgm:cxn modelId="{6581237D-0709-45CD-BB7A-65DEBA29916D}" type="presOf" srcId="{0C421200-0774-416F-B03B-066BFA6A7439}" destId="{350C1132-E958-48D6-ACCB-BF6D8B1A635E}" srcOrd="0" destOrd="0" presId="urn:microsoft.com/office/officeart/2005/8/layout/chart3"/>
    <dgm:cxn modelId="{C528FA60-BC23-4F7F-95DA-C4918EE7E023}" srcId="{0C421200-0774-416F-B03B-066BFA6A7439}" destId="{A2BA470A-463E-4FE4-8795-9D115032A3C6}" srcOrd="3" destOrd="0" parTransId="{7DBBBE08-480E-439A-BDD3-C9581A8FDFA5}" sibTransId="{69CC24F4-89B8-4B23-AF1A-C7B35E2C2ADC}"/>
    <dgm:cxn modelId="{ACDC7237-C399-48B5-A357-8D46AFC10DBA}" type="presOf" srcId="{5E2A65FC-4927-47BA-AC91-69AD327E0C0A}" destId="{8A5BC68F-A24F-44FD-A48E-E87D2ECE2EC7}" srcOrd="0" destOrd="0" presId="urn:microsoft.com/office/officeart/2005/8/layout/chart3"/>
    <dgm:cxn modelId="{24F81CFA-D6B7-4CD7-AB23-4EF3DE9EEE51}" type="presOf" srcId="{14015E6C-46A3-4221-B341-481E5F216A87}" destId="{C34E4095-CE93-41C2-BE45-C27F9F08FA0E}" srcOrd="0" destOrd="0" presId="urn:microsoft.com/office/officeart/2005/8/layout/chart3"/>
    <dgm:cxn modelId="{457B35D1-B5F6-4973-A3D2-75B891DA7DC4}" type="presOf" srcId="{82E267EF-ACC9-4A4F-A55A-DCE6F0378787}" destId="{4883BDEF-CB28-419C-B1BA-0ED578BAEE2F}" srcOrd="1" destOrd="0" presId="urn:microsoft.com/office/officeart/2005/8/layout/chart3"/>
    <dgm:cxn modelId="{1649B5AB-4D86-4E25-9846-5CADE64CEC1A}" type="presOf" srcId="{14015E6C-46A3-4221-B341-481E5F216A87}" destId="{AC40618E-AA98-4768-B293-C5047CAEC8C7}" srcOrd="1" destOrd="0" presId="urn:microsoft.com/office/officeart/2005/8/layout/chart3"/>
    <dgm:cxn modelId="{99289B25-A3FA-48E3-9EC7-1292D32936A5}" type="presOf" srcId="{5E2A65FC-4927-47BA-AC91-69AD327E0C0A}" destId="{741AE37A-AC20-45A7-8AEA-995924AED5AD}" srcOrd="1" destOrd="0" presId="urn:microsoft.com/office/officeart/2005/8/layout/chart3"/>
    <dgm:cxn modelId="{AD3164E4-403F-484A-9C7D-2A216AA9766A}" type="presOf" srcId="{D769CE32-9FB8-424F-A00B-49CEB4A4AB8B}" destId="{4AC6A84E-C6BE-47A9-8AE8-76A84516E8C9}" srcOrd="0" destOrd="0" presId="urn:microsoft.com/office/officeart/2005/8/layout/chart3"/>
    <dgm:cxn modelId="{6004C38D-06B5-4E1C-8923-CABF55BDDC00}" type="presParOf" srcId="{350C1132-E958-48D6-ACCB-BF6D8B1A635E}" destId="{4AC6A84E-C6BE-47A9-8AE8-76A84516E8C9}" srcOrd="0" destOrd="0" presId="urn:microsoft.com/office/officeart/2005/8/layout/chart3"/>
    <dgm:cxn modelId="{D24163E4-A96D-46AA-B9C7-2F968A905D59}" type="presParOf" srcId="{350C1132-E958-48D6-ACCB-BF6D8B1A635E}" destId="{054E6680-DC5A-4C84-95BB-E140BE1E02E1}" srcOrd="1" destOrd="0" presId="urn:microsoft.com/office/officeart/2005/8/layout/chart3"/>
    <dgm:cxn modelId="{563E150C-4E44-407F-9BA6-F7FC0CF21110}" type="presParOf" srcId="{350C1132-E958-48D6-ACCB-BF6D8B1A635E}" destId="{8A5BC68F-A24F-44FD-A48E-E87D2ECE2EC7}" srcOrd="2" destOrd="0" presId="urn:microsoft.com/office/officeart/2005/8/layout/chart3"/>
    <dgm:cxn modelId="{0CECDAA0-79CE-4397-BF58-35780C529EB7}" type="presParOf" srcId="{350C1132-E958-48D6-ACCB-BF6D8B1A635E}" destId="{741AE37A-AC20-45A7-8AEA-995924AED5AD}" srcOrd="3" destOrd="0" presId="urn:microsoft.com/office/officeart/2005/8/layout/chart3"/>
    <dgm:cxn modelId="{B2C6870E-9902-437D-B559-38C61B538D45}" type="presParOf" srcId="{350C1132-E958-48D6-ACCB-BF6D8B1A635E}" destId="{7426A728-F788-45F5-BE54-4477718FD02B}" srcOrd="4" destOrd="0" presId="urn:microsoft.com/office/officeart/2005/8/layout/chart3"/>
    <dgm:cxn modelId="{696CA545-2303-4F09-83AC-F7C0B7756E70}" type="presParOf" srcId="{350C1132-E958-48D6-ACCB-BF6D8B1A635E}" destId="{EF8A7610-775A-40CB-B3BA-A63426DB493A}" srcOrd="5" destOrd="0" presId="urn:microsoft.com/office/officeart/2005/8/layout/chart3"/>
    <dgm:cxn modelId="{3C207E90-1FCD-4101-8E4F-E076D9C9340C}" type="presParOf" srcId="{350C1132-E958-48D6-ACCB-BF6D8B1A635E}" destId="{75FBCED6-EE36-435E-B511-358191696D22}" srcOrd="6" destOrd="0" presId="urn:microsoft.com/office/officeart/2005/8/layout/chart3"/>
    <dgm:cxn modelId="{FA66150B-63AA-4CD4-A6A7-68CFD0DB9123}" type="presParOf" srcId="{350C1132-E958-48D6-ACCB-BF6D8B1A635E}" destId="{F0DDA6FB-C55A-4B77-8EFC-DCC3F1C94224}" srcOrd="7" destOrd="0" presId="urn:microsoft.com/office/officeart/2005/8/layout/chart3"/>
    <dgm:cxn modelId="{F61BE776-F615-48BD-84FB-7FC29B2DF5B1}" type="presParOf" srcId="{350C1132-E958-48D6-ACCB-BF6D8B1A635E}" destId="{C34E4095-CE93-41C2-BE45-C27F9F08FA0E}" srcOrd="8" destOrd="0" presId="urn:microsoft.com/office/officeart/2005/8/layout/chart3"/>
    <dgm:cxn modelId="{AAB62B97-B8DE-49DF-A727-4E1BDDDB8366}" type="presParOf" srcId="{350C1132-E958-48D6-ACCB-BF6D8B1A635E}" destId="{AC40618E-AA98-4768-B293-C5047CAEC8C7}" srcOrd="9" destOrd="0" presId="urn:microsoft.com/office/officeart/2005/8/layout/chart3"/>
    <dgm:cxn modelId="{0CE05B22-936D-47A1-A68A-FFE9F9002800}" type="presParOf" srcId="{350C1132-E958-48D6-ACCB-BF6D8B1A635E}" destId="{48F7DDE1-C923-4020-A64A-F526BD847127}" srcOrd="10" destOrd="0" presId="urn:microsoft.com/office/officeart/2005/8/layout/chart3"/>
    <dgm:cxn modelId="{67562801-E23C-4EAB-8A4D-D6FB10924600}" type="presParOf" srcId="{350C1132-E958-48D6-ACCB-BF6D8B1A635E}" destId="{4883BDEF-CB28-419C-B1BA-0ED578BAEE2F}" srcOrd="11"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AD7ABC-A56D-466A-B573-1823B3FE455D}"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US"/>
        </a:p>
      </dgm:t>
    </dgm:pt>
    <dgm:pt modelId="{7528EF03-216B-47ED-894C-43F7C461B330}">
      <dgm:prSet custT="1"/>
      <dgm:spPr>
        <a:solidFill>
          <a:schemeClr val="accent3">
            <a:lumMod val="40000"/>
            <a:lumOff val="60000"/>
          </a:schemeClr>
        </a:solidFill>
      </dgm:spPr>
      <dgm:t>
        <a:bodyPr/>
        <a:lstStyle/>
        <a:p>
          <a:pPr rtl="0"/>
          <a:r>
            <a:rPr lang="en-US" sz="1800" b="1" dirty="0" smtClean="0">
              <a:solidFill>
                <a:schemeClr val="tx1"/>
              </a:solidFill>
              <a:latin typeface="Times New Roman" pitchFamily="18" charset="0"/>
              <a:cs typeface="Times New Roman" pitchFamily="18" charset="0"/>
            </a:rPr>
            <a:t>Portal elevation = 2900 m</a:t>
          </a:r>
          <a:endParaRPr lang="en-US" sz="1800" b="1" dirty="0">
            <a:solidFill>
              <a:schemeClr val="tx1"/>
            </a:solidFill>
            <a:latin typeface="Times New Roman" pitchFamily="18" charset="0"/>
            <a:cs typeface="Times New Roman" pitchFamily="18" charset="0"/>
          </a:endParaRPr>
        </a:p>
      </dgm:t>
    </dgm:pt>
    <dgm:pt modelId="{61C19FFD-F1AE-4997-B1BD-CEF93809171D}" type="parTrans" cxnId="{ECF2C3EC-3D50-4FB7-AABC-5163CC5A2A3B}">
      <dgm:prSet/>
      <dgm:spPr/>
      <dgm:t>
        <a:bodyPr/>
        <a:lstStyle/>
        <a:p>
          <a:endParaRPr lang="en-US"/>
        </a:p>
      </dgm:t>
    </dgm:pt>
    <dgm:pt modelId="{0B01A862-F87A-4B99-8514-7C3B292AA7B2}" type="sibTrans" cxnId="{ECF2C3EC-3D50-4FB7-AABC-5163CC5A2A3B}">
      <dgm:prSet/>
      <dgm:spPr/>
      <dgm:t>
        <a:bodyPr/>
        <a:lstStyle/>
        <a:p>
          <a:endParaRPr lang="en-US"/>
        </a:p>
      </dgm:t>
    </dgm:pt>
    <dgm:pt modelId="{BF63A70E-0062-415A-9D53-7ABEF6597AEE}">
      <dgm:prSet custT="1"/>
      <dgm:spPr>
        <a:solidFill>
          <a:schemeClr val="accent3">
            <a:lumMod val="40000"/>
            <a:lumOff val="60000"/>
          </a:schemeClr>
        </a:solidFill>
      </dgm:spPr>
      <dgm:t>
        <a:bodyPr/>
        <a:lstStyle/>
        <a:p>
          <a:pPr rtl="0"/>
          <a:r>
            <a:rPr lang="en-US" sz="1800" b="1" dirty="0" smtClean="0">
              <a:solidFill>
                <a:schemeClr val="tx1"/>
              </a:solidFill>
              <a:latin typeface="Times New Roman" pitchFamily="18" charset="0"/>
              <a:cs typeface="Times New Roman" pitchFamily="18" charset="0"/>
            </a:rPr>
            <a:t>Cut and cover tunnel length= 37.017 m</a:t>
          </a:r>
          <a:endParaRPr lang="en-US" sz="1800" b="1" dirty="0">
            <a:solidFill>
              <a:schemeClr val="tx1"/>
            </a:solidFill>
            <a:latin typeface="Times New Roman" pitchFamily="18" charset="0"/>
            <a:cs typeface="Times New Roman" pitchFamily="18" charset="0"/>
          </a:endParaRPr>
        </a:p>
      </dgm:t>
    </dgm:pt>
    <dgm:pt modelId="{E31DA9C6-F219-4115-807D-A1DE551C719F}" type="parTrans" cxnId="{1DF1378A-35E4-4C18-8041-76349BEBC471}">
      <dgm:prSet/>
      <dgm:spPr/>
      <dgm:t>
        <a:bodyPr/>
        <a:lstStyle/>
        <a:p>
          <a:endParaRPr lang="en-US"/>
        </a:p>
      </dgm:t>
    </dgm:pt>
    <dgm:pt modelId="{D26243F3-01FB-45A6-BDB9-4B400CEBB2A3}" type="sibTrans" cxnId="{1DF1378A-35E4-4C18-8041-76349BEBC471}">
      <dgm:prSet/>
      <dgm:spPr/>
      <dgm:t>
        <a:bodyPr/>
        <a:lstStyle/>
        <a:p>
          <a:endParaRPr lang="en-US"/>
        </a:p>
      </dgm:t>
    </dgm:pt>
    <dgm:pt modelId="{0F2F0B23-4B1A-47F9-91B0-C51E566DCB1E}">
      <dgm:prSet custT="1"/>
      <dgm:spPr>
        <a:solidFill>
          <a:schemeClr val="accent3">
            <a:lumMod val="40000"/>
            <a:lumOff val="60000"/>
          </a:schemeClr>
        </a:solidFill>
      </dgm:spPr>
      <dgm:t>
        <a:bodyPr/>
        <a:lstStyle/>
        <a:p>
          <a:pPr rtl="0"/>
          <a:r>
            <a:rPr lang="en-US" sz="1800" b="1" dirty="0" smtClean="0">
              <a:solidFill>
                <a:schemeClr val="tx1"/>
              </a:solidFill>
              <a:latin typeface="Times New Roman" pitchFamily="18" charset="0"/>
              <a:cs typeface="Times New Roman" pitchFamily="18" charset="0"/>
            </a:rPr>
            <a:t>Ventilation building = above C&amp;C tunnel, 2 axial fan,    electrical supply installation</a:t>
          </a:r>
          <a:endParaRPr lang="en-US" sz="1800" b="1" dirty="0">
            <a:solidFill>
              <a:schemeClr val="tx1"/>
            </a:solidFill>
            <a:latin typeface="Times New Roman" pitchFamily="18" charset="0"/>
            <a:cs typeface="Times New Roman" pitchFamily="18" charset="0"/>
          </a:endParaRPr>
        </a:p>
      </dgm:t>
    </dgm:pt>
    <dgm:pt modelId="{9563ABB6-AECA-4C7C-BFE8-CF15FAA064D1}" type="parTrans" cxnId="{435999EF-9138-4B42-A1AA-E9BD28E7BDA5}">
      <dgm:prSet/>
      <dgm:spPr/>
      <dgm:t>
        <a:bodyPr/>
        <a:lstStyle/>
        <a:p>
          <a:endParaRPr lang="en-US"/>
        </a:p>
      </dgm:t>
    </dgm:pt>
    <dgm:pt modelId="{D9CAF260-805A-4396-BECF-0F6EA3687C9F}" type="sibTrans" cxnId="{435999EF-9138-4B42-A1AA-E9BD28E7BDA5}">
      <dgm:prSet/>
      <dgm:spPr/>
      <dgm:t>
        <a:bodyPr/>
        <a:lstStyle/>
        <a:p>
          <a:endParaRPr lang="en-US"/>
        </a:p>
      </dgm:t>
    </dgm:pt>
    <dgm:pt modelId="{248ECA82-3AD5-4FB1-88DB-D5B1208333E5}">
      <dgm:prSet custT="1"/>
      <dgm:spPr>
        <a:solidFill>
          <a:schemeClr val="accent3">
            <a:lumMod val="40000"/>
            <a:lumOff val="60000"/>
          </a:schemeClr>
        </a:solidFill>
      </dgm:spPr>
      <dgm:t>
        <a:bodyPr/>
        <a:lstStyle/>
        <a:p>
          <a:pPr rtl="0"/>
          <a:r>
            <a:rPr lang="en-US" sz="1800" b="1" dirty="0" smtClean="0">
              <a:solidFill>
                <a:schemeClr val="tx1"/>
              </a:solidFill>
              <a:latin typeface="Times New Roman" pitchFamily="18" charset="0"/>
              <a:cs typeface="Times New Roman" pitchFamily="18" charset="0"/>
            </a:rPr>
            <a:t>Service and control buildings.(800sqm) </a:t>
          </a:r>
          <a:endParaRPr lang="en-US" sz="1800" b="1" dirty="0">
            <a:solidFill>
              <a:schemeClr val="tx1"/>
            </a:solidFill>
            <a:latin typeface="Times New Roman" pitchFamily="18" charset="0"/>
            <a:cs typeface="Times New Roman" pitchFamily="18" charset="0"/>
          </a:endParaRPr>
        </a:p>
      </dgm:t>
    </dgm:pt>
    <dgm:pt modelId="{3CCA94B0-A382-4414-8C36-49554DD3162B}" type="parTrans" cxnId="{A5A325E4-8A15-4645-BC61-03F140D4D620}">
      <dgm:prSet/>
      <dgm:spPr/>
      <dgm:t>
        <a:bodyPr/>
        <a:lstStyle/>
        <a:p>
          <a:endParaRPr lang="en-US"/>
        </a:p>
      </dgm:t>
    </dgm:pt>
    <dgm:pt modelId="{2D8175B9-B81C-4529-8185-11DB72BA45A6}" type="sibTrans" cxnId="{A5A325E4-8A15-4645-BC61-03F140D4D620}">
      <dgm:prSet/>
      <dgm:spPr/>
      <dgm:t>
        <a:bodyPr/>
        <a:lstStyle/>
        <a:p>
          <a:endParaRPr lang="en-US"/>
        </a:p>
      </dgm:t>
    </dgm:pt>
    <dgm:pt modelId="{818509F2-92CB-489B-8D50-68E29AA44BC6}" type="pres">
      <dgm:prSet presAssocID="{CDAD7ABC-A56D-466A-B573-1823B3FE455D}" presName="Name0" presStyleCnt="0">
        <dgm:presLayoutVars>
          <dgm:dir/>
          <dgm:animLvl val="lvl"/>
          <dgm:resizeHandles val="exact"/>
        </dgm:presLayoutVars>
      </dgm:prSet>
      <dgm:spPr/>
      <dgm:t>
        <a:bodyPr/>
        <a:lstStyle/>
        <a:p>
          <a:endParaRPr lang="en-US"/>
        </a:p>
      </dgm:t>
    </dgm:pt>
    <dgm:pt modelId="{58C7082D-CC43-400B-B719-70C07CD2EE61}" type="pres">
      <dgm:prSet presAssocID="{248ECA82-3AD5-4FB1-88DB-D5B1208333E5}" presName="boxAndChildren" presStyleCnt="0"/>
      <dgm:spPr/>
    </dgm:pt>
    <dgm:pt modelId="{AD9A475A-AFC8-41E0-B0F0-C721DA344D33}" type="pres">
      <dgm:prSet presAssocID="{248ECA82-3AD5-4FB1-88DB-D5B1208333E5}" presName="parentTextBox" presStyleLbl="node1" presStyleIdx="0" presStyleCnt="4"/>
      <dgm:spPr/>
      <dgm:t>
        <a:bodyPr/>
        <a:lstStyle/>
        <a:p>
          <a:endParaRPr lang="en-US"/>
        </a:p>
      </dgm:t>
    </dgm:pt>
    <dgm:pt modelId="{797A0DDA-CB5A-488D-9F22-3099BE373ECA}" type="pres">
      <dgm:prSet presAssocID="{D9CAF260-805A-4396-BECF-0F6EA3687C9F}" presName="sp" presStyleCnt="0"/>
      <dgm:spPr/>
    </dgm:pt>
    <dgm:pt modelId="{4CC607BC-2121-435D-BF80-E604BEA97E4D}" type="pres">
      <dgm:prSet presAssocID="{0F2F0B23-4B1A-47F9-91B0-C51E566DCB1E}" presName="arrowAndChildren" presStyleCnt="0"/>
      <dgm:spPr/>
    </dgm:pt>
    <dgm:pt modelId="{4D40BDB9-F10C-40C3-BD03-2B8877E3C107}" type="pres">
      <dgm:prSet presAssocID="{0F2F0B23-4B1A-47F9-91B0-C51E566DCB1E}" presName="parentTextArrow" presStyleLbl="node1" presStyleIdx="1" presStyleCnt="4"/>
      <dgm:spPr/>
      <dgm:t>
        <a:bodyPr/>
        <a:lstStyle/>
        <a:p>
          <a:endParaRPr lang="en-US"/>
        </a:p>
      </dgm:t>
    </dgm:pt>
    <dgm:pt modelId="{1C05E935-81B8-421C-8D1F-150327FD2606}" type="pres">
      <dgm:prSet presAssocID="{D26243F3-01FB-45A6-BDB9-4B400CEBB2A3}" presName="sp" presStyleCnt="0"/>
      <dgm:spPr/>
    </dgm:pt>
    <dgm:pt modelId="{3AE9C614-EC27-448C-B15F-6809021A2229}" type="pres">
      <dgm:prSet presAssocID="{BF63A70E-0062-415A-9D53-7ABEF6597AEE}" presName="arrowAndChildren" presStyleCnt="0"/>
      <dgm:spPr/>
    </dgm:pt>
    <dgm:pt modelId="{AAAD3571-F210-4E98-A6A6-680083A2706D}" type="pres">
      <dgm:prSet presAssocID="{BF63A70E-0062-415A-9D53-7ABEF6597AEE}" presName="parentTextArrow" presStyleLbl="node1" presStyleIdx="2" presStyleCnt="4"/>
      <dgm:spPr/>
      <dgm:t>
        <a:bodyPr/>
        <a:lstStyle/>
        <a:p>
          <a:endParaRPr lang="en-US"/>
        </a:p>
      </dgm:t>
    </dgm:pt>
    <dgm:pt modelId="{11BFDC12-DE5A-426A-8A94-F39736435808}" type="pres">
      <dgm:prSet presAssocID="{0B01A862-F87A-4B99-8514-7C3B292AA7B2}" presName="sp" presStyleCnt="0"/>
      <dgm:spPr/>
    </dgm:pt>
    <dgm:pt modelId="{B82431C2-825B-45F9-A29D-8928A9DF5340}" type="pres">
      <dgm:prSet presAssocID="{7528EF03-216B-47ED-894C-43F7C461B330}" presName="arrowAndChildren" presStyleCnt="0"/>
      <dgm:spPr/>
    </dgm:pt>
    <dgm:pt modelId="{EA3AA005-241C-477E-9003-3A62328B0B4A}" type="pres">
      <dgm:prSet presAssocID="{7528EF03-216B-47ED-894C-43F7C461B330}" presName="parentTextArrow" presStyleLbl="node1" presStyleIdx="3" presStyleCnt="4"/>
      <dgm:spPr/>
      <dgm:t>
        <a:bodyPr/>
        <a:lstStyle/>
        <a:p>
          <a:endParaRPr lang="en-US"/>
        </a:p>
      </dgm:t>
    </dgm:pt>
  </dgm:ptLst>
  <dgm:cxnLst>
    <dgm:cxn modelId="{A5A325E4-8A15-4645-BC61-03F140D4D620}" srcId="{CDAD7ABC-A56D-466A-B573-1823B3FE455D}" destId="{248ECA82-3AD5-4FB1-88DB-D5B1208333E5}" srcOrd="3" destOrd="0" parTransId="{3CCA94B0-A382-4414-8C36-49554DD3162B}" sibTransId="{2D8175B9-B81C-4529-8185-11DB72BA45A6}"/>
    <dgm:cxn modelId="{754D2898-E752-4C58-8AB5-2D973F490F80}" type="presOf" srcId="{CDAD7ABC-A56D-466A-B573-1823B3FE455D}" destId="{818509F2-92CB-489B-8D50-68E29AA44BC6}" srcOrd="0" destOrd="0" presId="urn:microsoft.com/office/officeart/2005/8/layout/process4"/>
    <dgm:cxn modelId="{95F37056-DF71-4116-91E3-4EE18476C5CB}" type="presOf" srcId="{BF63A70E-0062-415A-9D53-7ABEF6597AEE}" destId="{AAAD3571-F210-4E98-A6A6-680083A2706D}" srcOrd="0" destOrd="0" presId="urn:microsoft.com/office/officeart/2005/8/layout/process4"/>
    <dgm:cxn modelId="{A560679B-8D52-4F6E-AD1C-AD4364399B1D}" type="presOf" srcId="{0F2F0B23-4B1A-47F9-91B0-C51E566DCB1E}" destId="{4D40BDB9-F10C-40C3-BD03-2B8877E3C107}" srcOrd="0" destOrd="0" presId="urn:microsoft.com/office/officeart/2005/8/layout/process4"/>
    <dgm:cxn modelId="{ECF2C3EC-3D50-4FB7-AABC-5163CC5A2A3B}" srcId="{CDAD7ABC-A56D-466A-B573-1823B3FE455D}" destId="{7528EF03-216B-47ED-894C-43F7C461B330}" srcOrd="0" destOrd="0" parTransId="{61C19FFD-F1AE-4997-B1BD-CEF93809171D}" sibTransId="{0B01A862-F87A-4B99-8514-7C3B292AA7B2}"/>
    <dgm:cxn modelId="{893F0C0A-30DA-4C5E-B818-C1AA6F70FDB6}" type="presOf" srcId="{7528EF03-216B-47ED-894C-43F7C461B330}" destId="{EA3AA005-241C-477E-9003-3A62328B0B4A}" srcOrd="0" destOrd="0" presId="urn:microsoft.com/office/officeart/2005/8/layout/process4"/>
    <dgm:cxn modelId="{1DF1378A-35E4-4C18-8041-76349BEBC471}" srcId="{CDAD7ABC-A56D-466A-B573-1823B3FE455D}" destId="{BF63A70E-0062-415A-9D53-7ABEF6597AEE}" srcOrd="1" destOrd="0" parTransId="{E31DA9C6-F219-4115-807D-A1DE551C719F}" sibTransId="{D26243F3-01FB-45A6-BDB9-4B400CEBB2A3}"/>
    <dgm:cxn modelId="{548947A5-8FFA-4240-AE9A-C8DC8795F99E}" type="presOf" srcId="{248ECA82-3AD5-4FB1-88DB-D5B1208333E5}" destId="{AD9A475A-AFC8-41E0-B0F0-C721DA344D33}" srcOrd="0" destOrd="0" presId="urn:microsoft.com/office/officeart/2005/8/layout/process4"/>
    <dgm:cxn modelId="{435999EF-9138-4B42-A1AA-E9BD28E7BDA5}" srcId="{CDAD7ABC-A56D-466A-B573-1823B3FE455D}" destId="{0F2F0B23-4B1A-47F9-91B0-C51E566DCB1E}" srcOrd="2" destOrd="0" parTransId="{9563ABB6-AECA-4C7C-BFE8-CF15FAA064D1}" sibTransId="{D9CAF260-805A-4396-BECF-0F6EA3687C9F}"/>
    <dgm:cxn modelId="{36DA1B21-FEFE-46C1-9F94-F3AD457DE091}" type="presParOf" srcId="{818509F2-92CB-489B-8D50-68E29AA44BC6}" destId="{58C7082D-CC43-400B-B719-70C07CD2EE61}" srcOrd="0" destOrd="0" presId="urn:microsoft.com/office/officeart/2005/8/layout/process4"/>
    <dgm:cxn modelId="{72323BB2-C7A6-430F-8D0C-0C084B7AB838}" type="presParOf" srcId="{58C7082D-CC43-400B-B719-70C07CD2EE61}" destId="{AD9A475A-AFC8-41E0-B0F0-C721DA344D33}" srcOrd="0" destOrd="0" presId="urn:microsoft.com/office/officeart/2005/8/layout/process4"/>
    <dgm:cxn modelId="{0182084E-ECFF-4229-A7B7-DC94FA099780}" type="presParOf" srcId="{818509F2-92CB-489B-8D50-68E29AA44BC6}" destId="{797A0DDA-CB5A-488D-9F22-3099BE373ECA}" srcOrd="1" destOrd="0" presId="urn:microsoft.com/office/officeart/2005/8/layout/process4"/>
    <dgm:cxn modelId="{78CDB10E-AB5D-4A0D-9EA8-A3A93D202FD1}" type="presParOf" srcId="{818509F2-92CB-489B-8D50-68E29AA44BC6}" destId="{4CC607BC-2121-435D-BF80-E604BEA97E4D}" srcOrd="2" destOrd="0" presId="urn:microsoft.com/office/officeart/2005/8/layout/process4"/>
    <dgm:cxn modelId="{CFC3C94A-A68E-4FE6-8A55-41253D027B36}" type="presParOf" srcId="{4CC607BC-2121-435D-BF80-E604BEA97E4D}" destId="{4D40BDB9-F10C-40C3-BD03-2B8877E3C107}" srcOrd="0" destOrd="0" presId="urn:microsoft.com/office/officeart/2005/8/layout/process4"/>
    <dgm:cxn modelId="{BC871F8A-62AD-4496-9480-4D37E5E4EA1F}" type="presParOf" srcId="{818509F2-92CB-489B-8D50-68E29AA44BC6}" destId="{1C05E935-81B8-421C-8D1F-150327FD2606}" srcOrd="3" destOrd="0" presId="urn:microsoft.com/office/officeart/2005/8/layout/process4"/>
    <dgm:cxn modelId="{20AFE23D-75B0-4300-BBF4-8BE72783ED26}" type="presParOf" srcId="{818509F2-92CB-489B-8D50-68E29AA44BC6}" destId="{3AE9C614-EC27-448C-B15F-6809021A2229}" srcOrd="4" destOrd="0" presId="urn:microsoft.com/office/officeart/2005/8/layout/process4"/>
    <dgm:cxn modelId="{8E363401-EBAA-4EF9-A1DE-CB69E1A38D53}" type="presParOf" srcId="{3AE9C614-EC27-448C-B15F-6809021A2229}" destId="{AAAD3571-F210-4E98-A6A6-680083A2706D}" srcOrd="0" destOrd="0" presId="urn:microsoft.com/office/officeart/2005/8/layout/process4"/>
    <dgm:cxn modelId="{35E2CAEA-D7EA-4824-9924-86F48E08D61C}" type="presParOf" srcId="{818509F2-92CB-489B-8D50-68E29AA44BC6}" destId="{11BFDC12-DE5A-426A-8A94-F39736435808}" srcOrd="5" destOrd="0" presId="urn:microsoft.com/office/officeart/2005/8/layout/process4"/>
    <dgm:cxn modelId="{8E9FE362-6177-47AB-A3A7-6F61A5D0A013}" type="presParOf" srcId="{818509F2-92CB-489B-8D50-68E29AA44BC6}" destId="{B82431C2-825B-45F9-A29D-8928A9DF5340}" srcOrd="6" destOrd="0" presId="urn:microsoft.com/office/officeart/2005/8/layout/process4"/>
    <dgm:cxn modelId="{DDC2A32E-B616-4B51-9266-07687A97B244}" type="presParOf" srcId="{B82431C2-825B-45F9-A29D-8928A9DF5340}" destId="{EA3AA005-241C-477E-9003-3A62328B0B4A}" srcOrd="0" destOrd="0" presId="urn:microsoft.com/office/officeart/2005/8/layout/process4"/>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31A155-EB1D-427D-B584-E69478061C0E}"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n-US"/>
        </a:p>
      </dgm:t>
    </dgm:pt>
    <dgm:pt modelId="{151BB2C8-7CE4-4593-AEB8-73C65778278C}">
      <dgm:prSet custT="1"/>
      <dgm:spPr>
        <a:solidFill>
          <a:schemeClr val="accent3">
            <a:lumMod val="40000"/>
            <a:lumOff val="60000"/>
          </a:schemeClr>
        </a:solidFill>
      </dgm:spPr>
      <dgm:t>
        <a:bodyPr/>
        <a:lstStyle/>
        <a:p>
          <a:pPr rtl="0"/>
          <a:r>
            <a:rPr lang="en-US" sz="2200" b="1" dirty="0" smtClean="0">
              <a:solidFill>
                <a:schemeClr val="tx1"/>
              </a:solidFill>
              <a:latin typeface="Times New Roman" pitchFamily="18" charset="0"/>
              <a:cs typeface="Times New Roman" pitchFamily="18" charset="0"/>
            </a:rPr>
            <a:t>Portal elevation = 3310 m</a:t>
          </a:r>
          <a:endParaRPr lang="en-US" sz="2200" b="1" dirty="0">
            <a:solidFill>
              <a:schemeClr val="tx1"/>
            </a:solidFill>
            <a:latin typeface="Times New Roman" pitchFamily="18" charset="0"/>
            <a:cs typeface="Times New Roman" pitchFamily="18" charset="0"/>
          </a:endParaRPr>
        </a:p>
      </dgm:t>
    </dgm:pt>
    <dgm:pt modelId="{E82E138A-C3ED-41D9-908B-3E806013C1A1}" type="parTrans" cxnId="{0124B8C1-610D-4868-A40F-A7051CD4D98F}">
      <dgm:prSet/>
      <dgm:spPr/>
      <dgm:t>
        <a:bodyPr/>
        <a:lstStyle/>
        <a:p>
          <a:endParaRPr lang="en-US"/>
        </a:p>
      </dgm:t>
    </dgm:pt>
    <dgm:pt modelId="{867CE9A1-279E-4659-BB9D-142FA89DB011}" type="sibTrans" cxnId="{0124B8C1-610D-4868-A40F-A7051CD4D98F}">
      <dgm:prSet/>
      <dgm:spPr/>
      <dgm:t>
        <a:bodyPr/>
        <a:lstStyle/>
        <a:p>
          <a:endParaRPr lang="en-US"/>
        </a:p>
      </dgm:t>
    </dgm:pt>
    <dgm:pt modelId="{66AB790B-5D49-4081-8403-3CE4FA2C5954}">
      <dgm:prSet custT="1"/>
      <dgm:spPr>
        <a:solidFill>
          <a:schemeClr val="accent3">
            <a:lumMod val="40000"/>
            <a:lumOff val="60000"/>
          </a:schemeClr>
        </a:solidFill>
      </dgm:spPr>
      <dgm:t>
        <a:bodyPr/>
        <a:lstStyle/>
        <a:p>
          <a:pPr rtl="0"/>
          <a:r>
            <a:rPr lang="en-US" sz="2200" b="1" dirty="0" smtClean="0">
              <a:solidFill>
                <a:schemeClr val="tx1"/>
              </a:solidFill>
              <a:latin typeface="Times New Roman" pitchFamily="18" charset="0"/>
              <a:cs typeface="Times New Roman" pitchFamily="18" charset="0"/>
            </a:rPr>
            <a:t>Cut and cover tunnel length=30m</a:t>
          </a:r>
          <a:endParaRPr lang="en-US" sz="2200" b="1" dirty="0">
            <a:solidFill>
              <a:schemeClr val="tx1"/>
            </a:solidFill>
            <a:latin typeface="Times New Roman" pitchFamily="18" charset="0"/>
            <a:cs typeface="Times New Roman" pitchFamily="18" charset="0"/>
          </a:endParaRPr>
        </a:p>
      </dgm:t>
    </dgm:pt>
    <dgm:pt modelId="{A6CE93A8-A7E6-48A7-9857-C6C3EE96DCA5}" type="parTrans" cxnId="{75A6FE39-199F-4D21-B81E-3EA358A74518}">
      <dgm:prSet/>
      <dgm:spPr/>
      <dgm:t>
        <a:bodyPr/>
        <a:lstStyle/>
        <a:p>
          <a:endParaRPr lang="en-US"/>
        </a:p>
      </dgm:t>
    </dgm:pt>
    <dgm:pt modelId="{45A8FACD-769D-40CC-A500-DC99809FACA4}" type="sibTrans" cxnId="{75A6FE39-199F-4D21-B81E-3EA358A74518}">
      <dgm:prSet/>
      <dgm:spPr/>
      <dgm:t>
        <a:bodyPr/>
        <a:lstStyle/>
        <a:p>
          <a:endParaRPr lang="en-US"/>
        </a:p>
      </dgm:t>
    </dgm:pt>
    <dgm:pt modelId="{ABEDD704-5F94-4AED-BC93-9D6D0140F0C9}">
      <dgm:prSet custT="1"/>
      <dgm:spPr>
        <a:solidFill>
          <a:schemeClr val="accent3">
            <a:lumMod val="40000"/>
            <a:lumOff val="60000"/>
          </a:schemeClr>
        </a:solidFill>
      </dgm:spPr>
      <dgm:t>
        <a:bodyPr/>
        <a:lstStyle/>
        <a:p>
          <a:pPr rtl="0"/>
          <a:r>
            <a:rPr lang="en-US" sz="2200" b="1" dirty="0" smtClean="0">
              <a:solidFill>
                <a:schemeClr val="tx1"/>
              </a:solidFill>
              <a:latin typeface="Times New Roman" pitchFamily="18" charset="0"/>
              <a:cs typeface="Times New Roman" pitchFamily="18" charset="0"/>
            </a:rPr>
            <a:t>Service and control buildings (800sqm) </a:t>
          </a:r>
          <a:endParaRPr lang="en-US" sz="2200" b="1" dirty="0">
            <a:solidFill>
              <a:schemeClr val="tx1"/>
            </a:solidFill>
            <a:latin typeface="Times New Roman" pitchFamily="18" charset="0"/>
            <a:cs typeface="Times New Roman" pitchFamily="18" charset="0"/>
          </a:endParaRPr>
        </a:p>
      </dgm:t>
    </dgm:pt>
    <dgm:pt modelId="{2C15296E-0D6E-405D-9EC1-8D780BB71DB8}" type="parTrans" cxnId="{5D493608-FB57-45A6-98A3-0A11910C02E0}">
      <dgm:prSet/>
      <dgm:spPr/>
      <dgm:t>
        <a:bodyPr/>
        <a:lstStyle/>
        <a:p>
          <a:endParaRPr lang="en-US"/>
        </a:p>
      </dgm:t>
    </dgm:pt>
    <dgm:pt modelId="{2C5D1A35-253F-4989-9412-3F276D6918F8}" type="sibTrans" cxnId="{5D493608-FB57-45A6-98A3-0A11910C02E0}">
      <dgm:prSet/>
      <dgm:spPr/>
      <dgm:t>
        <a:bodyPr/>
        <a:lstStyle/>
        <a:p>
          <a:endParaRPr lang="en-US"/>
        </a:p>
      </dgm:t>
    </dgm:pt>
    <dgm:pt modelId="{494F0C90-7E5C-4D63-B5F4-A7A3D8D68591}" type="pres">
      <dgm:prSet presAssocID="{8A31A155-EB1D-427D-B584-E69478061C0E}" presName="Name0" presStyleCnt="0">
        <dgm:presLayoutVars>
          <dgm:dir/>
          <dgm:animLvl val="lvl"/>
          <dgm:resizeHandles val="exact"/>
        </dgm:presLayoutVars>
      </dgm:prSet>
      <dgm:spPr/>
      <dgm:t>
        <a:bodyPr/>
        <a:lstStyle/>
        <a:p>
          <a:endParaRPr lang="en-US"/>
        </a:p>
      </dgm:t>
    </dgm:pt>
    <dgm:pt modelId="{CD6B20AC-1015-4843-B988-84F74DAD5852}" type="pres">
      <dgm:prSet presAssocID="{ABEDD704-5F94-4AED-BC93-9D6D0140F0C9}" presName="boxAndChildren" presStyleCnt="0"/>
      <dgm:spPr/>
    </dgm:pt>
    <dgm:pt modelId="{0D4B970B-1179-406B-A7F4-2BD177319D0E}" type="pres">
      <dgm:prSet presAssocID="{ABEDD704-5F94-4AED-BC93-9D6D0140F0C9}" presName="parentTextBox" presStyleLbl="node1" presStyleIdx="0" presStyleCnt="3"/>
      <dgm:spPr/>
      <dgm:t>
        <a:bodyPr/>
        <a:lstStyle/>
        <a:p>
          <a:endParaRPr lang="en-US"/>
        </a:p>
      </dgm:t>
    </dgm:pt>
    <dgm:pt modelId="{80878C8D-B048-441B-8C3C-0DD09F7B6597}" type="pres">
      <dgm:prSet presAssocID="{45A8FACD-769D-40CC-A500-DC99809FACA4}" presName="sp" presStyleCnt="0"/>
      <dgm:spPr/>
    </dgm:pt>
    <dgm:pt modelId="{BF220EFB-E5E5-4286-9E56-DC9B09C0A297}" type="pres">
      <dgm:prSet presAssocID="{66AB790B-5D49-4081-8403-3CE4FA2C5954}" presName="arrowAndChildren" presStyleCnt="0"/>
      <dgm:spPr/>
    </dgm:pt>
    <dgm:pt modelId="{9E788F52-B47A-4AAE-A193-CD9A32E1575D}" type="pres">
      <dgm:prSet presAssocID="{66AB790B-5D49-4081-8403-3CE4FA2C5954}" presName="parentTextArrow" presStyleLbl="node1" presStyleIdx="1" presStyleCnt="3"/>
      <dgm:spPr/>
      <dgm:t>
        <a:bodyPr/>
        <a:lstStyle/>
        <a:p>
          <a:endParaRPr lang="en-US"/>
        </a:p>
      </dgm:t>
    </dgm:pt>
    <dgm:pt modelId="{1CA36CB2-8E62-48BD-AF1C-F48FF434C8ED}" type="pres">
      <dgm:prSet presAssocID="{867CE9A1-279E-4659-BB9D-142FA89DB011}" presName="sp" presStyleCnt="0"/>
      <dgm:spPr/>
    </dgm:pt>
    <dgm:pt modelId="{43D22B8A-6A69-4B15-B2CE-D64F2A74338B}" type="pres">
      <dgm:prSet presAssocID="{151BB2C8-7CE4-4593-AEB8-73C65778278C}" presName="arrowAndChildren" presStyleCnt="0"/>
      <dgm:spPr/>
    </dgm:pt>
    <dgm:pt modelId="{698F1BEB-8B38-4E51-9131-74F98E96E507}" type="pres">
      <dgm:prSet presAssocID="{151BB2C8-7CE4-4593-AEB8-73C65778278C}" presName="parentTextArrow" presStyleLbl="node1" presStyleIdx="2" presStyleCnt="3"/>
      <dgm:spPr/>
      <dgm:t>
        <a:bodyPr/>
        <a:lstStyle/>
        <a:p>
          <a:endParaRPr lang="en-US"/>
        </a:p>
      </dgm:t>
    </dgm:pt>
  </dgm:ptLst>
  <dgm:cxnLst>
    <dgm:cxn modelId="{17789245-50A3-4422-A41A-089BD1664CC5}" type="presOf" srcId="{ABEDD704-5F94-4AED-BC93-9D6D0140F0C9}" destId="{0D4B970B-1179-406B-A7F4-2BD177319D0E}" srcOrd="0" destOrd="0" presId="urn:microsoft.com/office/officeart/2005/8/layout/process4"/>
    <dgm:cxn modelId="{5D493608-FB57-45A6-98A3-0A11910C02E0}" srcId="{8A31A155-EB1D-427D-B584-E69478061C0E}" destId="{ABEDD704-5F94-4AED-BC93-9D6D0140F0C9}" srcOrd="2" destOrd="0" parTransId="{2C15296E-0D6E-405D-9EC1-8D780BB71DB8}" sibTransId="{2C5D1A35-253F-4989-9412-3F276D6918F8}"/>
    <dgm:cxn modelId="{F36EDF6E-A9DC-49BC-AE6F-DFFAF838E646}" type="presOf" srcId="{8A31A155-EB1D-427D-B584-E69478061C0E}" destId="{494F0C90-7E5C-4D63-B5F4-A7A3D8D68591}" srcOrd="0" destOrd="0" presId="urn:microsoft.com/office/officeart/2005/8/layout/process4"/>
    <dgm:cxn modelId="{F41804E8-1DCA-444A-A349-26F48DD1F15B}" type="presOf" srcId="{66AB790B-5D49-4081-8403-3CE4FA2C5954}" destId="{9E788F52-B47A-4AAE-A193-CD9A32E1575D}" srcOrd="0" destOrd="0" presId="urn:microsoft.com/office/officeart/2005/8/layout/process4"/>
    <dgm:cxn modelId="{D943BBBC-91EE-4FB1-93C9-B91514B70F28}" type="presOf" srcId="{151BB2C8-7CE4-4593-AEB8-73C65778278C}" destId="{698F1BEB-8B38-4E51-9131-74F98E96E507}" srcOrd="0" destOrd="0" presId="urn:microsoft.com/office/officeart/2005/8/layout/process4"/>
    <dgm:cxn modelId="{0124B8C1-610D-4868-A40F-A7051CD4D98F}" srcId="{8A31A155-EB1D-427D-B584-E69478061C0E}" destId="{151BB2C8-7CE4-4593-AEB8-73C65778278C}" srcOrd="0" destOrd="0" parTransId="{E82E138A-C3ED-41D9-908B-3E806013C1A1}" sibTransId="{867CE9A1-279E-4659-BB9D-142FA89DB011}"/>
    <dgm:cxn modelId="{75A6FE39-199F-4D21-B81E-3EA358A74518}" srcId="{8A31A155-EB1D-427D-B584-E69478061C0E}" destId="{66AB790B-5D49-4081-8403-3CE4FA2C5954}" srcOrd="1" destOrd="0" parTransId="{A6CE93A8-A7E6-48A7-9857-C6C3EE96DCA5}" sibTransId="{45A8FACD-769D-40CC-A500-DC99809FACA4}"/>
    <dgm:cxn modelId="{6122B2BF-F2BD-46C3-B0FA-64954E176AFE}" type="presParOf" srcId="{494F0C90-7E5C-4D63-B5F4-A7A3D8D68591}" destId="{CD6B20AC-1015-4843-B988-84F74DAD5852}" srcOrd="0" destOrd="0" presId="urn:microsoft.com/office/officeart/2005/8/layout/process4"/>
    <dgm:cxn modelId="{92C768B3-4F2A-4CC1-B1D6-C3E40EB60A0C}" type="presParOf" srcId="{CD6B20AC-1015-4843-B988-84F74DAD5852}" destId="{0D4B970B-1179-406B-A7F4-2BD177319D0E}" srcOrd="0" destOrd="0" presId="urn:microsoft.com/office/officeart/2005/8/layout/process4"/>
    <dgm:cxn modelId="{C776029B-40A0-4643-9A6D-4FD740B534C5}" type="presParOf" srcId="{494F0C90-7E5C-4D63-B5F4-A7A3D8D68591}" destId="{80878C8D-B048-441B-8C3C-0DD09F7B6597}" srcOrd="1" destOrd="0" presId="urn:microsoft.com/office/officeart/2005/8/layout/process4"/>
    <dgm:cxn modelId="{EE1055E8-BFE7-49FB-910F-A9082EDE1520}" type="presParOf" srcId="{494F0C90-7E5C-4D63-B5F4-A7A3D8D68591}" destId="{BF220EFB-E5E5-4286-9E56-DC9B09C0A297}" srcOrd="2" destOrd="0" presId="urn:microsoft.com/office/officeart/2005/8/layout/process4"/>
    <dgm:cxn modelId="{1DED3282-981A-4765-89FA-DD5348303B20}" type="presParOf" srcId="{BF220EFB-E5E5-4286-9E56-DC9B09C0A297}" destId="{9E788F52-B47A-4AAE-A193-CD9A32E1575D}" srcOrd="0" destOrd="0" presId="urn:microsoft.com/office/officeart/2005/8/layout/process4"/>
    <dgm:cxn modelId="{1CB3FEEB-0BDB-45B8-8087-085AAB8BC340}" type="presParOf" srcId="{494F0C90-7E5C-4D63-B5F4-A7A3D8D68591}" destId="{1CA36CB2-8E62-48BD-AF1C-F48FF434C8ED}" srcOrd="3" destOrd="0" presId="urn:microsoft.com/office/officeart/2005/8/layout/process4"/>
    <dgm:cxn modelId="{A8A815E9-92F3-4C4F-91CE-C6C51621B892}" type="presParOf" srcId="{494F0C90-7E5C-4D63-B5F4-A7A3D8D68591}" destId="{43D22B8A-6A69-4B15-B2CE-D64F2A74338B}" srcOrd="4" destOrd="0" presId="urn:microsoft.com/office/officeart/2005/8/layout/process4"/>
    <dgm:cxn modelId="{CE17AD6A-88B8-4586-88F2-DDC3F1E8BBE9}" type="presParOf" srcId="{43D22B8A-6A69-4B15-B2CE-D64F2A74338B}" destId="{698F1BEB-8B38-4E51-9131-74F98E96E507}"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20F60F-E9B5-4FB7-A0E3-C87B1EAEC302}"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6D95F8A6-2D78-482B-B595-BAB07304B442}">
      <dgm:prSet custT="1"/>
      <dgm:spPr/>
      <dgm:t>
        <a:bodyPr/>
        <a:lstStyle/>
        <a:p>
          <a:pPr rtl="0"/>
          <a:r>
            <a:rPr lang="en-US" sz="1900" b="1" dirty="0" smtClean="0">
              <a:latin typeface="Times New Roman" pitchFamily="18" charset="0"/>
              <a:cs typeface="Times New Roman" pitchFamily="18" charset="0"/>
            </a:rPr>
            <a:t>Shaft No. 1</a:t>
          </a:r>
          <a:endParaRPr lang="en-US" sz="1900" b="1" dirty="0">
            <a:latin typeface="Times New Roman" pitchFamily="18" charset="0"/>
            <a:cs typeface="Times New Roman" pitchFamily="18" charset="0"/>
          </a:endParaRPr>
        </a:p>
      </dgm:t>
    </dgm:pt>
    <dgm:pt modelId="{9D325C61-5B30-41A3-B8B4-E025C0A8F4B2}" type="parTrans" cxnId="{922999FC-A763-480E-AC7A-C1ACE085A6BB}">
      <dgm:prSet/>
      <dgm:spPr/>
      <dgm:t>
        <a:bodyPr/>
        <a:lstStyle/>
        <a:p>
          <a:endParaRPr lang="en-US"/>
        </a:p>
      </dgm:t>
    </dgm:pt>
    <dgm:pt modelId="{95E3DE3D-0B7D-4C8B-8EBB-2B9B70F6E7CD}" type="sibTrans" cxnId="{922999FC-A763-480E-AC7A-C1ACE085A6BB}">
      <dgm:prSet/>
      <dgm:spPr/>
      <dgm:t>
        <a:bodyPr/>
        <a:lstStyle/>
        <a:p>
          <a:endParaRPr lang="en-US"/>
        </a:p>
      </dgm:t>
    </dgm:pt>
    <dgm:pt modelId="{6BD601EA-98DE-4B91-B49E-98A8182EC022}">
      <dgm:prSet/>
      <dgm:spPr/>
      <dgm:t>
        <a:bodyPr/>
        <a:lstStyle/>
        <a:p>
          <a:pPr rtl="0"/>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Ventilation cum Construction Shaft No. 1</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 </a:t>
          </a:r>
          <a:r>
            <a:rPr lang="en-US" b="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Depth =484 m, Proposed Dia. = 14m)</a:t>
          </a:r>
          <a:endParaRPr lang="en-US" dirty="0">
            <a:latin typeface="Times New Roman" pitchFamily="18" charset="0"/>
            <a:cs typeface="Times New Roman" pitchFamily="18" charset="0"/>
          </a:endParaRPr>
        </a:p>
      </dgm:t>
    </dgm:pt>
    <dgm:pt modelId="{9C8DE728-5F13-4089-984D-B9E91D5641B2}" type="parTrans" cxnId="{8DB43C07-D8E6-44B0-B8C9-F44A4BB0C637}">
      <dgm:prSet/>
      <dgm:spPr/>
      <dgm:t>
        <a:bodyPr/>
        <a:lstStyle/>
        <a:p>
          <a:endParaRPr lang="en-US"/>
        </a:p>
      </dgm:t>
    </dgm:pt>
    <dgm:pt modelId="{6B5F8DEC-61E9-4645-99B6-317FA6E913ED}" type="sibTrans" cxnId="{8DB43C07-D8E6-44B0-B8C9-F44A4BB0C637}">
      <dgm:prSet/>
      <dgm:spPr/>
      <dgm:t>
        <a:bodyPr/>
        <a:lstStyle/>
        <a:p>
          <a:endParaRPr lang="en-US"/>
        </a:p>
      </dgm:t>
    </dgm:pt>
    <dgm:pt modelId="{89CC74C8-A2B2-490C-B99E-6221FCC7A55E}">
      <dgm:prSet custT="1"/>
      <dgm:spPr/>
      <dgm:t>
        <a:bodyPr/>
        <a:lstStyle/>
        <a:p>
          <a:pPr algn="ctr" rtl="0"/>
          <a:r>
            <a:rPr lang="en-US" sz="1800" dirty="0" smtClean="0">
              <a:latin typeface="Times New Roman" pitchFamily="18" charset="0"/>
              <a:cs typeface="Times New Roman" pitchFamily="18" charset="0"/>
            </a:rPr>
            <a:t>   </a:t>
          </a:r>
        </a:p>
        <a:p>
          <a:pPr algn="ctr" rtl="0"/>
          <a:endParaRPr lang="en-US" sz="1800" dirty="0" smtClean="0">
            <a:latin typeface="Times New Roman" pitchFamily="18" charset="0"/>
            <a:cs typeface="Times New Roman" pitchFamily="18" charset="0"/>
          </a:endParaRPr>
        </a:p>
        <a:p>
          <a:pPr algn="l" rtl="0"/>
          <a:r>
            <a:rPr lang="en-US" sz="1900" b="1" dirty="0" smtClean="0">
              <a:latin typeface="Times New Roman" pitchFamily="18" charset="0"/>
              <a:cs typeface="Times New Roman" pitchFamily="18" charset="0"/>
            </a:rPr>
            <a:t>Shaft No. 2 </a:t>
          </a:r>
          <a:r>
            <a:rPr lang="en-US" sz="1300" dirty="0" smtClean="0">
              <a:latin typeface="Times New Roman" pitchFamily="18" charset="0"/>
              <a:cs typeface="Times New Roman" pitchFamily="18" charset="0"/>
            </a:rPr>
            <a:t>			</a:t>
          </a:r>
          <a:endParaRPr lang="en-US" sz="1300" dirty="0">
            <a:latin typeface="Times New Roman" pitchFamily="18" charset="0"/>
            <a:cs typeface="Times New Roman" pitchFamily="18" charset="0"/>
          </a:endParaRPr>
        </a:p>
      </dgm:t>
    </dgm:pt>
    <dgm:pt modelId="{95890E60-1D3F-4EF5-BC4D-9606386B9B5D}" type="parTrans" cxnId="{2BF5BE00-36E5-4E1C-99B2-FF5D0913C4A3}">
      <dgm:prSet/>
      <dgm:spPr/>
      <dgm:t>
        <a:bodyPr/>
        <a:lstStyle/>
        <a:p>
          <a:endParaRPr lang="en-US"/>
        </a:p>
      </dgm:t>
    </dgm:pt>
    <dgm:pt modelId="{AED910C8-214C-4E51-8051-90640750326E}" type="sibTrans" cxnId="{2BF5BE00-36E5-4E1C-99B2-FF5D0913C4A3}">
      <dgm:prSet/>
      <dgm:spPr/>
      <dgm:t>
        <a:bodyPr/>
        <a:lstStyle/>
        <a:p>
          <a:endParaRPr lang="en-US"/>
        </a:p>
      </dgm:t>
    </dgm:pt>
    <dgm:pt modelId="{35F03EA1-AFC8-4D3D-AE91-A52C74CC8329}">
      <dgm:prSet custT="1"/>
      <dgm:spPr/>
      <dgm:t>
        <a:bodyPr/>
        <a:lstStyle/>
        <a:p>
          <a:pPr rtl="0"/>
          <a:r>
            <a:rPr lang="en-US" sz="1900" b="1" dirty="0" smtClean="0">
              <a:latin typeface="Times New Roman" pitchFamily="18" charset="0"/>
              <a:cs typeface="Times New Roman" pitchFamily="18" charset="0"/>
            </a:rPr>
            <a:t>Shaft No. 3</a:t>
          </a:r>
        </a:p>
      </dgm:t>
    </dgm:pt>
    <dgm:pt modelId="{1A623978-A375-470A-B1A7-6705A80B1B93}" type="parTrans" cxnId="{F0A78367-C595-45FF-81F8-EFE7721B7E17}">
      <dgm:prSet/>
      <dgm:spPr/>
      <dgm:t>
        <a:bodyPr/>
        <a:lstStyle/>
        <a:p>
          <a:endParaRPr lang="en-US"/>
        </a:p>
      </dgm:t>
    </dgm:pt>
    <dgm:pt modelId="{D487D7B7-2051-4775-99D0-39EBB10A47E5}" type="sibTrans" cxnId="{F0A78367-C595-45FF-81F8-EFE7721B7E17}">
      <dgm:prSet/>
      <dgm:spPr/>
      <dgm:t>
        <a:bodyPr/>
        <a:lstStyle/>
        <a:p>
          <a:endParaRPr lang="en-US"/>
        </a:p>
      </dgm:t>
    </dgm:pt>
    <dgm:pt modelId="{16FAB078-55E0-48AC-9976-2890D1D2361A}">
      <dgm:prSet/>
      <dgm:spPr/>
      <dgm:t>
        <a:bodyPr/>
        <a:lstStyle/>
        <a:p>
          <a:pPr rtl="0"/>
          <a:r>
            <a:rPr lang="en-US" b="1" dirty="0" smtClean="0">
              <a:latin typeface="Times New Roman" pitchFamily="18" charset="0"/>
              <a:cs typeface="Times New Roman" pitchFamily="18" charset="0"/>
            </a:rPr>
            <a:t>Ventilation Shaft No. 3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(Depth = 208m, Dia. = 6m)</a:t>
          </a:r>
          <a:endParaRPr lang="en-US" dirty="0">
            <a:latin typeface="Times New Roman" pitchFamily="18" charset="0"/>
            <a:cs typeface="Times New Roman" pitchFamily="18" charset="0"/>
          </a:endParaRPr>
        </a:p>
      </dgm:t>
    </dgm:pt>
    <dgm:pt modelId="{02A69EDB-9E1F-4D92-9B47-A32EE473442E}" type="parTrans" cxnId="{AC814E24-9EA2-4512-8993-B0043F13949D}">
      <dgm:prSet/>
      <dgm:spPr/>
      <dgm:t>
        <a:bodyPr/>
        <a:lstStyle/>
        <a:p>
          <a:endParaRPr lang="en-US"/>
        </a:p>
      </dgm:t>
    </dgm:pt>
    <dgm:pt modelId="{D091182F-5DAF-4180-8BC9-B957B625C120}" type="sibTrans" cxnId="{AC814E24-9EA2-4512-8993-B0043F13949D}">
      <dgm:prSet/>
      <dgm:spPr/>
      <dgm:t>
        <a:bodyPr/>
        <a:lstStyle/>
        <a:p>
          <a:endParaRPr lang="en-US"/>
        </a:p>
      </dgm:t>
    </dgm:pt>
    <dgm:pt modelId="{91D4DC6D-D6DC-4866-8CCB-3C35C3285989}">
      <dgm:prSet/>
      <dgm:spPr/>
      <dgm:t>
        <a:bodyPr/>
        <a:lstStyle/>
        <a:p>
          <a:pPr rtl="0"/>
          <a:r>
            <a:rPr lang="en-US" b="1" dirty="0" smtClean="0">
              <a:latin typeface="Times New Roman" pitchFamily="18" charset="0"/>
              <a:cs typeface="Times New Roman" pitchFamily="18" charset="0"/>
            </a:rPr>
            <a:t>Ventilation cum Construction Shaft No. 2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(Depth = 365m, Proposed Dia. = 14m)</a:t>
          </a:r>
          <a:endParaRPr lang="en-US" dirty="0">
            <a:latin typeface="Times New Roman" pitchFamily="18" charset="0"/>
            <a:cs typeface="Times New Roman" pitchFamily="18" charset="0"/>
          </a:endParaRPr>
        </a:p>
      </dgm:t>
    </dgm:pt>
    <dgm:pt modelId="{E338F0C3-2A85-4571-9751-39CEAD5C5ABB}" type="parTrans" cxnId="{B9478722-F8B9-4686-8CBF-97C3EABF770A}">
      <dgm:prSet/>
      <dgm:spPr/>
      <dgm:t>
        <a:bodyPr/>
        <a:lstStyle/>
        <a:p>
          <a:endParaRPr lang="en-US"/>
        </a:p>
      </dgm:t>
    </dgm:pt>
    <dgm:pt modelId="{4122B8DA-65FF-4641-AD95-73F0921CC6A3}" type="sibTrans" cxnId="{B9478722-F8B9-4686-8CBF-97C3EABF770A}">
      <dgm:prSet/>
      <dgm:spPr/>
      <dgm:t>
        <a:bodyPr/>
        <a:lstStyle/>
        <a:p>
          <a:endParaRPr lang="en-US"/>
        </a:p>
      </dgm:t>
    </dgm:pt>
    <dgm:pt modelId="{88C891D9-D88C-46F9-B85D-4BF0CF094B29}" type="pres">
      <dgm:prSet presAssocID="{C820F60F-E9B5-4FB7-A0E3-C87B1EAEC302}" presName="linearFlow" presStyleCnt="0">
        <dgm:presLayoutVars>
          <dgm:dir/>
          <dgm:animLvl val="lvl"/>
          <dgm:resizeHandles val="exact"/>
        </dgm:presLayoutVars>
      </dgm:prSet>
      <dgm:spPr/>
      <dgm:t>
        <a:bodyPr/>
        <a:lstStyle/>
        <a:p>
          <a:endParaRPr lang="en-US"/>
        </a:p>
      </dgm:t>
    </dgm:pt>
    <dgm:pt modelId="{6D358A25-C8DE-4EB2-BD2A-415A007EAD0D}" type="pres">
      <dgm:prSet presAssocID="{6D95F8A6-2D78-482B-B595-BAB07304B442}" presName="composite" presStyleCnt="0"/>
      <dgm:spPr/>
    </dgm:pt>
    <dgm:pt modelId="{D7D7DACB-BCE3-42B3-8E96-78D2D3E3D53E}" type="pres">
      <dgm:prSet presAssocID="{6D95F8A6-2D78-482B-B595-BAB07304B442}" presName="parentText" presStyleLbl="alignNode1" presStyleIdx="0" presStyleCnt="3">
        <dgm:presLayoutVars>
          <dgm:chMax val="1"/>
          <dgm:bulletEnabled val="1"/>
        </dgm:presLayoutVars>
      </dgm:prSet>
      <dgm:spPr/>
      <dgm:t>
        <a:bodyPr/>
        <a:lstStyle/>
        <a:p>
          <a:endParaRPr lang="en-US"/>
        </a:p>
      </dgm:t>
    </dgm:pt>
    <dgm:pt modelId="{6CFA50B5-7298-4D27-A4B9-0A113A904DAC}" type="pres">
      <dgm:prSet presAssocID="{6D95F8A6-2D78-482B-B595-BAB07304B442}" presName="descendantText" presStyleLbl="alignAcc1" presStyleIdx="0" presStyleCnt="3">
        <dgm:presLayoutVars>
          <dgm:bulletEnabled val="1"/>
        </dgm:presLayoutVars>
      </dgm:prSet>
      <dgm:spPr/>
      <dgm:t>
        <a:bodyPr/>
        <a:lstStyle/>
        <a:p>
          <a:endParaRPr lang="en-US"/>
        </a:p>
      </dgm:t>
    </dgm:pt>
    <dgm:pt modelId="{026AC9B6-449B-448F-9FC0-C86968719639}" type="pres">
      <dgm:prSet presAssocID="{95E3DE3D-0B7D-4C8B-8EBB-2B9B70F6E7CD}" presName="sp" presStyleCnt="0"/>
      <dgm:spPr/>
    </dgm:pt>
    <dgm:pt modelId="{C420B6D1-25F0-4E93-901C-411BC8ABC6A9}" type="pres">
      <dgm:prSet presAssocID="{89CC74C8-A2B2-490C-B99E-6221FCC7A55E}" presName="composite" presStyleCnt="0"/>
      <dgm:spPr/>
    </dgm:pt>
    <dgm:pt modelId="{6C699445-ADF6-4A37-8A05-38B104B179D3}" type="pres">
      <dgm:prSet presAssocID="{89CC74C8-A2B2-490C-B99E-6221FCC7A55E}" presName="parentText" presStyleLbl="alignNode1" presStyleIdx="1" presStyleCnt="3">
        <dgm:presLayoutVars>
          <dgm:chMax val="1"/>
          <dgm:bulletEnabled val="1"/>
        </dgm:presLayoutVars>
      </dgm:prSet>
      <dgm:spPr/>
      <dgm:t>
        <a:bodyPr/>
        <a:lstStyle/>
        <a:p>
          <a:endParaRPr lang="en-US"/>
        </a:p>
      </dgm:t>
    </dgm:pt>
    <dgm:pt modelId="{22DEDEFF-4DC2-46E2-87A7-6E1FD2600E8C}" type="pres">
      <dgm:prSet presAssocID="{89CC74C8-A2B2-490C-B99E-6221FCC7A55E}" presName="descendantText" presStyleLbl="alignAcc1" presStyleIdx="1" presStyleCnt="3">
        <dgm:presLayoutVars>
          <dgm:bulletEnabled val="1"/>
        </dgm:presLayoutVars>
      </dgm:prSet>
      <dgm:spPr/>
      <dgm:t>
        <a:bodyPr/>
        <a:lstStyle/>
        <a:p>
          <a:endParaRPr lang="en-US"/>
        </a:p>
      </dgm:t>
    </dgm:pt>
    <dgm:pt modelId="{BB991138-E591-4658-BCB9-7AF4130380B2}" type="pres">
      <dgm:prSet presAssocID="{AED910C8-214C-4E51-8051-90640750326E}" presName="sp" presStyleCnt="0"/>
      <dgm:spPr/>
    </dgm:pt>
    <dgm:pt modelId="{7410D90B-4CD7-4D26-A14B-0735A7BE15ED}" type="pres">
      <dgm:prSet presAssocID="{35F03EA1-AFC8-4D3D-AE91-A52C74CC8329}" presName="composite" presStyleCnt="0"/>
      <dgm:spPr/>
    </dgm:pt>
    <dgm:pt modelId="{E9F1AACC-B659-4EF5-B8DD-2A741FA4554B}" type="pres">
      <dgm:prSet presAssocID="{35F03EA1-AFC8-4D3D-AE91-A52C74CC8329}" presName="parentText" presStyleLbl="alignNode1" presStyleIdx="2" presStyleCnt="3">
        <dgm:presLayoutVars>
          <dgm:chMax val="1"/>
          <dgm:bulletEnabled val="1"/>
        </dgm:presLayoutVars>
      </dgm:prSet>
      <dgm:spPr/>
      <dgm:t>
        <a:bodyPr/>
        <a:lstStyle/>
        <a:p>
          <a:endParaRPr lang="en-US"/>
        </a:p>
      </dgm:t>
    </dgm:pt>
    <dgm:pt modelId="{161272D6-1E95-47E4-BBA4-FFF25C8D21F6}" type="pres">
      <dgm:prSet presAssocID="{35F03EA1-AFC8-4D3D-AE91-A52C74CC8329}" presName="descendantText" presStyleLbl="alignAcc1" presStyleIdx="2" presStyleCnt="3">
        <dgm:presLayoutVars>
          <dgm:bulletEnabled val="1"/>
        </dgm:presLayoutVars>
      </dgm:prSet>
      <dgm:spPr/>
      <dgm:t>
        <a:bodyPr/>
        <a:lstStyle/>
        <a:p>
          <a:endParaRPr lang="en-US"/>
        </a:p>
      </dgm:t>
    </dgm:pt>
  </dgm:ptLst>
  <dgm:cxnLst>
    <dgm:cxn modelId="{B9478722-F8B9-4686-8CBF-97C3EABF770A}" srcId="{89CC74C8-A2B2-490C-B99E-6221FCC7A55E}" destId="{91D4DC6D-D6DC-4866-8CCB-3C35C3285989}" srcOrd="0" destOrd="0" parTransId="{E338F0C3-2A85-4571-9751-39CEAD5C5ABB}" sibTransId="{4122B8DA-65FF-4641-AD95-73F0921CC6A3}"/>
    <dgm:cxn modelId="{8DB43C07-D8E6-44B0-B8C9-F44A4BB0C637}" srcId="{6D95F8A6-2D78-482B-B595-BAB07304B442}" destId="{6BD601EA-98DE-4B91-B49E-98A8182EC022}" srcOrd="0" destOrd="0" parTransId="{9C8DE728-5F13-4089-984D-B9E91D5641B2}" sibTransId="{6B5F8DEC-61E9-4645-99B6-317FA6E913ED}"/>
    <dgm:cxn modelId="{AC814E24-9EA2-4512-8993-B0043F13949D}" srcId="{35F03EA1-AFC8-4D3D-AE91-A52C74CC8329}" destId="{16FAB078-55E0-48AC-9976-2890D1D2361A}" srcOrd="0" destOrd="0" parTransId="{02A69EDB-9E1F-4D92-9B47-A32EE473442E}" sibTransId="{D091182F-5DAF-4180-8BC9-B957B625C120}"/>
    <dgm:cxn modelId="{2BF5BE00-36E5-4E1C-99B2-FF5D0913C4A3}" srcId="{C820F60F-E9B5-4FB7-A0E3-C87B1EAEC302}" destId="{89CC74C8-A2B2-490C-B99E-6221FCC7A55E}" srcOrd="1" destOrd="0" parTransId="{95890E60-1D3F-4EF5-BC4D-9606386B9B5D}" sibTransId="{AED910C8-214C-4E51-8051-90640750326E}"/>
    <dgm:cxn modelId="{6DEFA072-5CF4-4588-8F1E-7039F904FB02}" type="presOf" srcId="{16FAB078-55E0-48AC-9976-2890D1D2361A}" destId="{161272D6-1E95-47E4-BBA4-FFF25C8D21F6}" srcOrd="0" destOrd="0" presId="urn:microsoft.com/office/officeart/2005/8/layout/chevron2"/>
    <dgm:cxn modelId="{922999FC-A763-480E-AC7A-C1ACE085A6BB}" srcId="{C820F60F-E9B5-4FB7-A0E3-C87B1EAEC302}" destId="{6D95F8A6-2D78-482B-B595-BAB07304B442}" srcOrd="0" destOrd="0" parTransId="{9D325C61-5B30-41A3-B8B4-E025C0A8F4B2}" sibTransId="{95E3DE3D-0B7D-4C8B-8EBB-2B9B70F6E7CD}"/>
    <dgm:cxn modelId="{0E56713B-92B6-4A3E-82E8-477884A2558C}" type="presOf" srcId="{91D4DC6D-D6DC-4866-8CCB-3C35C3285989}" destId="{22DEDEFF-4DC2-46E2-87A7-6E1FD2600E8C}" srcOrd="0" destOrd="0" presId="urn:microsoft.com/office/officeart/2005/8/layout/chevron2"/>
    <dgm:cxn modelId="{2CFF2B66-83EA-49AD-854E-B9DD865BB280}" type="presOf" srcId="{89CC74C8-A2B2-490C-B99E-6221FCC7A55E}" destId="{6C699445-ADF6-4A37-8A05-38B104B179D3}" srcOrd="0" destOrd="0" presId="urn:microsoft.com/office/officeart/2005/8/layout/chevron2"/>
    <dgm:cxn modelId="{4A2B1EFA-BC33-49C0-8BC4-A1B8CCA1EBE0}" type="presOf" srcId="{6D95F8A6-2D78-482B-B595-BAB07304B442}" destId="{D7D7DACB-BCE3-42B3-8E96-78D2D3E3D53E}" srcOrd="0" destOrd="0" presId="urn:microsoft.com/office/officeart/2005/8/layout/chevron2"/>
    <dgm:cxn modelId="{354F9A4E-F474-4E7B-AFC8-3F502B67D7BB}" type="presOf" srcId="{35F03EA1-AFC8-4D3D-AE91-A52C74CC8329}" destId="{E9F1AACC-B659-4EF5-B8DD-2A741FA4554B}" srcOrd="0" destOrd="0" presId="urn:microsoft.com/office/officeart/2005/8/layout/chevron2"/>
    <dgm:cxn modelId="{F0A78367-C595-45FF-81F8-EFE7721B7E17}" srcId="{C820F60F-E9B5-4FB7-A0E3-C87B1EAEC302}" destId="{35F03EA1-AFC8-4D3D-AE91-A52C74CC8329}" srcOrd="2" destOrd="0" parTransId="{1A623978-A375-470A-B1A7-6705A80B1B93}" sibTransId="{D487D7B7-2051-4775-99D0-39EBB10A47E5}"/>
    <dgm:cxn modelId="{14E1F647-73F3-4B80-8D5A-67735D8196DF}" type="presOf" srcId="{6BD601EA-98DE-4B91-B49E-98A8182EC022}" destId="{6CFA50B5-7298-4D27-A4B9-0A113A904DAC}" srcOrd="0" destOrd="0" presId="urn:microsoft.com/office/officeart/2005/8/layout/chevron2"/>
    <dgm:cxn modelId="{791AF2E5-B844-4B8A-BE14-C91D9ED1931F}" type="presOf" srcId="{C820F60F-E9B5-4FB7-A0E3-C87B1EAEC302}" destId="{88C891D9-D88C-46F9-B85D-4BF0CF094B29}" srcOrd="0" destOrd="0" presId="urn:microsoft.com/office/officeart/2005/8/layout/chevron2"/>
    <dgm:cxn modelId="{752B9B62-9EEA-4445-8207-356A09962624}" type="presParOf" srcId="{88C891D9-D88C-46F9-B85D-4BF0CF094B29}" destId="{6D358A25-C8DE-4EB2-BD2A-415A007EAD0D}" srcOrd="0" destOrd="0" presId="urn:microsoft.com/office/officeart/2005/8/layout/chevron2"/>
    <dgm:cxn modelId="{7E74B7AC-2A0F-4DF6-84DD-9DA115B2D7EA}" type="presParOf" srcId="{6D358A25-C8DE-4EB2-BD2A-415A007EAD0D}" destId="{D7D7DACB-BCE3-42B3-8E96-78D2D3E3D53E}" srcOrd="0" destOrd="0" presId="urn:microsoft.com/office/officeart/2005/8/layout/chevron2"/>
    <dgm:cxn modelId="{A68C21C2-1616-44EB-8B62-F3D6CE1E421D}" type="presParOf" srcId="{6D358A25-C8DE-4EB2-BD2A-415A007EAD0D}" destId="{6CFA50B5-7298-4D27-A4B9-0A113A904DAC}" srcOrd="1" destOrd="0" presId="urn:microsoft.com/office/officeart/2005/8/layout/chevron2"/>
    <dgm:cxn modelId="{304A0A3C-1B89-478D-8DEA-D64679891EA0}" type="presParOf" srcId="{88C891D9-D88C-46F9-B85D-4BF0CF094B29}" destId="{026AC9B6-449B-448F-9FC0-C86968719639}" srcOrd="1" destOrd="0" presId="urn:microsoft.com/office/officeart/2005/8/layout/chevron2"/>
    <dgm:cxn modelId="{045A6EDD-86B5-45CD-9F0F-37E44C10E508}" type="presParOf" srcId="{88C891D9-D88C-46F9-B85D-4BF0CF094B29}" destId="{C420B6D1-25F0-4E93-901C-411BC8ABC6A9}" srcOrd="2" destOrd="0" presId="urn:microsoft.com/office/officeart/2005/8/layout/chevron2"/>
    <dgm:cxn modelId="{D68BD830-311E-4420-B1A5-C78F2978FC6C}" type="presParOf" srcId="{C420B6D1-25F0-4E93-901C-411BC8ABC6A9}" destId="{6C699445-ADF6-4A37-8A05-38B104B179D3}" srcOrd="0" destOrd="0" presId="urn:microsoft.com/office/officeart/2005/8/layout/chevron2"/>
    <dgm:cxn modelId="{43A39C08-9F9E-4921-9814-4E4B2CDB6E8F}" type="presParOf" srcId="{C420B6D1-25F0-4E93-901C-411BC8ABC6A9}" destId="{22DEDEFF-4DC2-46E2-87A7-6E1FD2600E8C}" srcOrd="1" destOrd="0" presId="urn:microsoft.com/office/officeart/2005/8/layout/chevron2"/>
    <dgm:cxn modelId="{3D475176-9C47-47B4-8468-4CAFD58AB937}" type="presParOf" srcId="{88C891D9-D88C-46F9-B85D-4BF0CF094B29}" destId="{BB991138-E591-4658-BCB9-7AF4130380B2}" srcOrd="3" destOrd="0" presId="urn:microsoft.com/office/officeart/2005/8/layout/chevron2"/>
    <dgm:cxn modelId="{7A06868B-DF56-4FBC-B5C8-DCD2A15A967C}" type="presParOf" srcId="{88C891D9-D88C-46F9-B85D-4BF0CF094B29}" destId="{7410D90B-4CD7-4D26-A14B-0735A7BE15ED}" srcOrd="4" destOrd="0" presId="urn:microsoft.com/office/officeart/2005/8/layout/chevron2"/>
    <dgm:cxn modelId="{99DE5E34-CFD7-4521-9176-C2B6B9835579}" type="presParOf" srcId="{7410D90B-4CD7-4D26-A14B-0735A7BE15ED}" destId="{E9F1AACC-B659-4EF5-B8DD-2A741FA4554B}" srcOrd="0" destOrd="0" presId="urn:microsoft.com/office/officeart/2005/8/layout/chevron2"/>
    <dgm:cxn modelId="{31E454C9-F5E3-44C7-9546-754717DECA44}" type="presParOf" srcId="{7410D90B-4CD7-4D26-A14B-0735A7BE15ED}" destId="{161272D6-1E95-47E4-BBA4-FFF25C8D21F6}"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A823BE-95FF-4800-9C81-A2D8348381B3}"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B472AD87-CAB4-456A-B4EC-24802D78C2EF}">
      <dgm:prSet/>
      <dgm:spPr/>
      <dgm:t>
        <a:bodyPr/>
        <a:lstStyle/>
        <a:p>
          <a:pPr rtl="0"/>
          <a:r>
            <a:rPr lang="en-US" b="1" dirty="0" smtClean="0">
              <a:latin typeface="Times New Roman" pitchFamily="18" charset="0"/>
              <a:cs typeface="Times New Roman" pitchFamily="18" charset="0"/>
            </a:rPr>
            <a:t>Forest  Land =  208.88 HA</a:t>
          </a:r>
          <a:endParaRPr lang="en-US" b="1" dirty="0">
            <a:latin typeface="Times New Roman" pitchFamily="18" charset="0"/>
            <a:cs typeface="Times New Roman" pitchFamily="18" charset="0"/>
          </a:endParaRPr>
        </a:p>
      </dgm:t>
    </dgm:pt>
    <dgm:pt modelId="{E1C58A54-FFB3-46C8-BF93-40C94581624B}" type="parTrans" cxnId="{8C0B6EDE-DB78-4DEC-BFBD-FC8971F5F864}">
      <dgm:prSet/>
      <dgm:spPr/>
      <dgm:t>
        <a:bodyPr/>
        <a:lstStyle/>
        <a:p>
          <a:endParaRPr lang="en-US"/>
        </a:p>
      </dgm:t>
    </dgm:pt>
    <dgm:pt modelId="{E097ACAE-98EA-48ED-AD48-FDD5611AA631}" type="sibTrans" cxnId="{8C0B6EDE-DB78-4DEC-BFBD-FC8971F5F864}">
      <dgm:prSet/>
      <dgm:spPr/>
      <dgm:t>
        <a:bodyPr/>
        <a:lstStyle/>
        <a:p>
          <a:endParaRPr lang="en-US"/>
        </a:p>
      </dgm:t>
    </dgm:pt>
    <dgm:pt modelId="{FDAD0D8A-7BA1-4B3A-9171-C99522979C36}">
      <dgm:prSet custT="1"/>
      <dgm:spPr/>
      <dgm:t>
        <a:bodyPr/>
        <a:lstStyle/>
        <a:p>
          <a:pPr rtl="0"/>
          <a:r>
            <a:rPr lang="en-US" sz="2600" dirty="0" smtClean="0">
              <a:latin typeface="Times New Roman" pitchFamily="18" charset="0"/>
              <a:cs typeface="Times New Roman" pitchFamily="18" charset="0"/>
            </a:rPr>
            <a:t>Forest Area = 97.82%</a:t>
          </a:r>
          <a:endParaRPr lang="en-US" sz="2600" dirty="0">
            <a:latin typeface="Times New Roman" pitchFamily="18" charset="0"/>
            <a:cs typeface="Times New Roman" pitchFamily="18" charset="0"/>
          </a:endParaRPr>
        </a:p>
      </dgm:t>
    </dgm:pt>
    <dgm:pt modelId="{907B004A-F22C-4CBF-A7ED-5DF68DF10BB7}" type="parTrans" cxnId="{EF69AB97-75D5-4C2D-8FC8-8546CD6E9386}">
      <dgm:prSet/>
      <dgm:spPr/>
      <dgm:t>
        <a:bodyPr/>
        <a:lstStyle/>
        <a:p>
          <a:endParaRPr lang="en-US"/>
        </a:p>
      </dgm:t>
    </dgm:pt>
    <dgm:pt modelId="{E4CCF383-CF40-405E-9D5F-1843F0F455CE}" type="sibTrans" cxnId="{EF69AB97-75D5-4C2D-8FC8-8546CD6E9386}">
      <dgm:prSet/>
      <dgm:spPr/>
      <dgm:t>
        <a:bodyPr/>
        <a:lstStyle/>
        <a:p>
          <a:endParaRPr lang="en-US"/>
        </a:p>
      </dgm:t>
    </dgm:pt>
    <dgm:pt modelId="{8DEDA022-FA20-42B0-BA25-CE17AC9EA3CE}">
      <dgm:prSet custT="1"/>
      <dgm:spPr/>
      <dgm:t>
        <a:bodyPr/>
        <a:lstStyle/>
        <a:p>
          <a:pPr rtl="0"/>
          <a:r>
            <a:rPr lang="en-US" sz="2600" dirty="0" smtClean="0">
              <a:latin typeface="Times New Roman" pitchFamily="18" charset="0"/>
              <a:cs typeface="Times New Roman" pitchFamily="18" charset="0"/>
            </a:rPr>
            <a:t>Payment = 16.92 Cr paid on March 2014 to PCCF</a:t>
          </a:r>
          <a:endParaRPr lang="en-US" sz="2600" dirty="0">
            <a:latin typeface="Times New Roman" pitchFamily="18" charset="0"/>
            <a:cs typeface="Times New Roman" pitchFamily="18" charset="0"/>
          </a:endParaRPr>
        </a:p>
      </dgm:t>
    </dgm:pt>
    <dgm:pt modelId="{C748E212-8E68-489A-B778-B293DB2A273E}" type="parTrans" cxnId="{0A2465FC-4DFC-4EF9-8F84-323216042099}">
      <dgm:prSet/>
      <dgm:spPr/>
      <dgm:t>
        <a:bodyPr/>
        <a:lstStyle/>
        <a:p>
          <a:endParaRPr lang="en-US"/>
        </a:p>
      </dgm:t>
    </dgm:pt>
    <dgm:pt modelId="{432E412E-D4AE-4860-AADE-DEE9FD3158C7}" type="sibTrans" cxnId="{0A2465FC-4DFC-4EF9-8F84-323216042099}">
      <dgm:prSet/>
      <dgm:spPr/>
      <dgm:t>
        <a:bodyPr/>
        <a:lstStyle/>
        <a:p>
          <a:endParaRPr lang="en-US"/>
        </a:p>
      </dgm:t>
    </dgm:pt>
    <dgm:pt modelId="{2B80087E-34DE-4B3E-89C3-0C46983B6403}">
      <dgm:prSet/>
      <dgm:spPr/>
      <dgm:t>
        <a:bodyPr/>
        <a:lstStyle/>
        <a:p>
          <a:pPr rtl="0"/>
          <a:r>
            <a:rPr lang="en-US" b="1" dirty="0" smtClean="0">
              <a:latin typeface="Times New Roman" pitchFamily="18" charset="0"/>
              <a:cs typeface="Times New Roman" pitchFamily="18" charset="0"/>
            </a:rPr>
            <a:t>Revenue Land = 4.60 HA</a:t>
          </a:r>
          <a:endParaRPr lang="en-US" b="1" dirty="0">
            <a:latin typeface="Times New Roman" pitchFamily="18" charset="0"/>
            <a:cs typeface="Times New Roman" pitchFamily="18" charset="0"/>
          </a:endParaRPr>
        </a:p>
      </dgm:t>
    </dgm:pt>
    <dgm:pt modelId="{4472A911-FE77-4E7D-8AB3-4BD300EECDBE}" type="parTrans" cxnId="{CC7076DE-3EFA-4DC5-9174-2E63219EC1F3}">
      <dgm:prSet/>
      <dgm:spPr/>
      <dgm:t>
        <a:bodyPr/>
        <a:lstStyle/>
        <a:p>
          <a:endParaRPr lang="en-US"/>
        </a:p>
      </dgm:t>
    </dgm:pt>
    <dgm:pt modelId="{4945592C-2923-406E-B2FD-1601DE9A708D}" type="sibTrans" cxnId="{CC7076DE-3EFA-4DC5-9174-2E63219EC1F3}">
      <dgm:prSet/>
      <dgm:spPr/>
      <dgm:t>
        <a:bodyPr/>
        <a:lstStyle/>
        <a:p>
          <a:endParaRPr lang="en-US"/>
        </a:p>
      </dgm:t>
    </dgm:pt>
    <dgm:pt modelId="{E1B9B7BC-352B-401F-8F27-1D5B016E12A2}">
      <dgm:prSet custT="1"/>
      <dgm:spPr/>
      <dgm:t>
        <a:bodyPr/>
        <a:lstStyle/>
        <a:p>
          <a:pPr rtl="0"/>
          <a:r>
            <a:rPr lang="en-US" sz="2600" dirty="0" smtClean="0">
              <a:latin typeface="Times New Roman" pitchFamily="18" charset="0"/>
              <a:cs typeface="Times New Roman" pitchFamily="18" charset="0"/>
            </a:rPr>
            <a:t>Revenue land Area = 2.18%</a:t>
          </a:r>
        </a:p>
      </dgm:t>
    </dgm:pt>
    <dgm:pt modelId="{193AEB20-1C22-4FF1-A5D9-6AE6704A67E1}" type="parTrans" cxnId="{868ECE2E-0F3F-41B1-ABBA-C9D070D11F27}">
      <dgm:prSet/>
      <dgm:spPr/>
      <dgm:t>
        <a:bodyPr/>
        <a:lstStyle/>
        <a:p>
          <a:endParaRPr lang="en-US"/>
        </a:p>
      </dgm:t>
    </dgm:pt>
    <dgm:pt modelId="{F146D843-E034-4D17-8B0A-E1C2F1E28099}" type="sibTrans" cxnId="{868ECE2E-0F3F-41B1-ABBA-C9D070D11F27}">
      <dgm:prSet/>
      <dgm:spPr/>
      <dgm:t>
        <a:bodyPr/>
        <a:lstStyle/>
        <a:p>
          <a:endParaRPr lang="en-US"/>
        </a:p>
      </dgm:t>
    </dgm:pt>
    <dgm:pt modelId="{E4EE955E-01BC-41C0-895A-825B4B89DF49}">
      <dgm:prSet custT="1"/>
      <dgm:spPr/>
      <dgm:t>
        <a:bodyPr/>
        <a:lstStyle/>
        <a:p>
          <a:pPr rtl="0"/>
          <a:r>
            <a:rPr lang="en-US" sz="2600" dirty="0" smtClean="0">
              <a:latin typeface="Times New Roman" pitchFamily="18" charset="0"/>
              <a:cs typeface="Times New Roman" pitchFamily="18" charset="0"/>
            </a:rPr>
            <a:t>Payment = 3.94 Cr 31st March 2014, DC Ganderbal</a:t>
          </a:r>
        </a:p>
      </dgm:t>
    </dgm:pt>
    <dgm:pt modelId="{7CC57339-D172-4472-B7BB-8BB9815BB63F}" type="parTrans" cxnId="{7625B164-9B24-4DB2-B349-33C9FE6D1818}">
      <dgm:prSet/>
      <dgm:spPr/>
      <dgm:t>
        <a:bodyPr/>
        <a:lstStyle/>
        <a:p>
          <a:endParaRPr lang="en-US"/>
        </a:p>
      </dgm:t>
    </dgm:pt>
    <dgm:pt modelId="{CDAE21D3-780F-422E-9EC9-8AEA827AFBAD}" type="sibTrans" cxnId="{7625B164-9B24-4DB2-B349-33C9FE6D1818}">
      <dgm:prSet/>
      <dgm:spPr/>
      <dgm:t>
        <a:bodyPr/>
        <a:lstStyle/>
        <a:p>
          <a:endParaRPr lang="en-US"/>
        </a:p>
      </dgm:t>
    </dgm:pt>
    <dgm:pt modelId="{88F07F96-E16C-4463-80ED-E0C38D66F385}" type="pres">
      <dgm:prSet presAssocID="{8EA823BE-95FF-4800-9C81-A2D8348381B3}" presName="linearFlow" presStyleCnt="0">
        <dgm:presLayoutVars>
          <dgm:dir/>
          <dgm:animLvl val="lvl"/>
          <dgm:resizeHandles val="exact"/>
        </dgm:presLayoutVars>
      </dgm:prSet>
      <dgm:spPr/>
      <dgm:t>
        <a:bodyPr/>
        <a:lstStyle/>
        <a:p>
          <a:endParaRPr lang="en-US"/>
        </a:p>
      </dgm:t>
    </dgm:pt>
    <dgm:pt modelId="{3428974E-B6EA-4C00-BE93-3AD55EB7965D}" type="pres">
      <dgm:prSet presAssocID="{B472AD87-CAB4-456A-B4EC-24802D78C2EF}" presName="composite" presStyleCnt="0"/>
      <dgm:spPr/>
    </dgm:pt>
    <dgm:pt modelId="{6D0C15BF-4AF7-4671-9ADD-038E7626592A}" type="pres">
      <dgm:prSet presAssocID="{B472AD87-CAB4-456A-B4EC-24802D78C2EF}" presName="parentText" presStyleLbl="alignNode1" presStyleIdx="0" presStyleCnt="2">
        <dgm:presLayoutVars>
          <dgm:chMax val="1"/>
          <dgm:bulletEnabled val="1"/>
        </dgm:presLayoutVars>
      </dgm:prSet>
      <dgm:spPr/>
      <dgm:t>
        <a:bodyPr/>
        <a:lstStyle/>
        <a:p>
          <a:endParaRPr lang="en-US"/>
        </a:p>
      </dgm:t>
    </dgm:pt>
    <dgm:pt modelId="{090154F2-063F-4711-BFB9-B4015CD25297}" type="pres">
      <dgm:prSet presAssocID="{B472AD87-CAB4-456A-B4EC-24802D78C2EF}" presName="descendantText" presStyleLbl="alignAcc1" presStyleIdx="0" presStyleCnt="2">
        <dgm:presLayoutVars>
          <dgm:bulletEnabled val="1"/>
        </dgm:presLayoutVars>
      </dgm:prSet>
      <dgm:spPr/>
      <dgm:t>
        <a:bodyPr/>
        <a:lstStyle/>
        <a:p>
          <a:endParaRPr lang="en-US"/>
        </a:p>
      </dgm:t>
    </dgm:pt>
    <dgm:pt modelId="{5655D3CC-8ECE-46B1-90D5-A4435A08F1AA}" type="pres">
      <dgm:prSet presAssocID="{E097ACAE-98EA-48ED-AD48-FDD5611AA631}" presName="sp" presStyleCnt="0"/>
      <dgm:spPr/>
    </dgm:pt>
    <dgm:pt modelId="{13C195F6-21B6-4B27-BA15-27934642CCC5}" type="pres">
      <dgm:prSet presAssocID="{2B80087E-34DE-4B3E-89C3-0C46983B6403}" presName="composite" presStyleCnt="0"/>
      <dgm:spPr/>
    </dgm:pt>
    <dgm:pt modelId="{89300110-385C-45C4-845D-7289AA14A255}" type="pres">
      <dgm:prSet presAssocID="{2B80087E-34DE-4B3E-89C3-0C46983B6403}" presName="parentText" presStyleLbl="alignNode1" presStyleIdx="1" presStyleCnt="2">
        <dgm:presLayoutVars>
          <dgm:chMax val="1"/>
          <dgm:bulletEnabled val="1"/>
        </dgm:presLayoutVars>
      </dgm:prSet>
      <dgm:spPr/>
      <dgm:t>
        <a:bodyPr/>
        <a:lstStyle/>
        <a:p>
          <a:endParaRPr lang="en-US"/>
        </a:p>
      </dgm:t>
    </dgm:pt>
    <dgm:pt modelId="{58842FB0-87A2-4AC3-A4A7-E88B1F168835}" type="pres">
      <dgm:prSet presAssocID="{2B80087E-34DE-4B3E-89C3-0C46983B6403}" presName="descendantText" presStyleLbl="alignAcc1" presStyleIdx="1" presStyleCnt="2">
        <dgm:presLayoutVars>
          <dgm:bulletEnabled val="1"/>
        </dgm:presLayoutVars>
      </dgm:prSet>
      <dgm:spPr/>
      <dgm:t>
        <a:bodyPr/>
        <a:lstStyle/>
        <a:p>
          <a:endParaRPr lang="en-US"/>
        </a:p>
      </dgm:t>
    </dgm:pt>
  </dgm:ptLst>
  <dgm:cxnLst>
    <dgm:cxn modelId="{3D814C17-B5C4-45A2-BF37-83AA8884AED1}" type="presOf" srcId="{FDAD0D8A-7BA1-4B3A-9171-C99522979C36}" destId="{090154F2-063F-4711-BFB9-B4015CD25297}" srcOrd="0" destOrd="0" presId="urn:microsoft.com/office/officeart/2005/8/layout/chevron2"/>
    <dgm:cxn modelId="{A9E4D53D-7DFB-46A6-A695-853628E36655}" type="presOf" srcId="{8DEDA022-FA20-42B0-BA25-CE17AC9EA3CE}" destId="{090154F2-063F-4711-BFB9-B4015CD25297}" srcOrd="0" destOrd="1" presId="urn:microsoft.com/office/officeart/2005/8/layout/chevron2"/>
    <dgm:cxn modelId="{B97A8447-E88A-4282-AB25-B0194B009233}" type="presOf" srcId="{B472AD87-CAB4-456A-B4EC-24802D78C2EF}" destId="{6D0C15BF-4AF7-4671-9ADD-038E7626592A}" srcOrd="0" destOrd="0" presId="urn:microsoft.com/office/officeart/2005/8/layout/chevron2"/>
    <dgm:cxn modelId="{4F5BFAD7-E037-4807-85AC-29D73850B0D7}" type="presOf" srcId="{2B80087E-34DE-4B3E-89C3-0C46983B6403}" destId="{89300110-385C-45C4-845D-7289AA14A255}" srcOrd="0" destOrd="0" presId="urn:microsoft.com/office/officeart/2005/8/layout/chevron2"/>
    <dgm:cxn modelId="{CC7076DE-3EFA-4DC5-9174-2E63219EC1F3}" srcId="{8EA823BE-95FF-4800-9C81-A2D8348381B3}" destId="{2B80087E-34DE-4B3E-89C3-0C46983B6403}" srcOrd="1" destOrd="0" parTransId="{4472A911-FE77-4E7D-8AB3-4BD300EECDBE}" sibTransId="{4945592C-2923-406E-B2FD-1601DE9A708D}"/>
    <dgm:cxn modelId="{7625B164-9B24-4DB2-B349-33C9FE6D1818}" srcId="{2B80087E-34DE-4B3E-89C3-0C46983B6403}" destId="{E4EE955E-01BC-41C0-895A-825B4B89DF49}" srcOrd="1" destOrd="0" parTransId="{7CC57339-D172-4472-B7BB-8BB9815BB63F}" sibTransId="{CDAE21D3-780F-422E-9EC9-8AEA827AFBAD}"/>
    <dgm:cxn modelId="{5DDB3904-E089-4BEA-93B9-2267E4E7BD1F}" type="presOf" srcId="{E4EE955E-01BC-41C0-895A-825B4B89DF49}" destId="{58842FB0-87A2-4AC3-A4A7-E88B1F168835}" srcOrd="0" destOrd="1" presId="urn:microsoft.com/office/officeart/2005/8/layout/chevron2"/>
    <dgm:cxn modelId="{EF69AB97-75D5-4C2D-8FC8-8546CD6E9386}" srcId="{B472AD87-CAB4-456A-B4EC-24802D78C2EF}" destId="{FDAD0D8A-7BA1-4B3A-9171-C99522979C36}" srcOrd="0" destOrd="0" parTransId="{907B004A-F22C-4CBF-A7ED-5DF68DF10BB7}" sibTransId="{E4CCF383-CF40-405E-9D5F-1843F0F455CE}"/>
    <dgm:cxn modelId="{C85ACE3D-0E36-4E65-9F93-4C80ADCC536A}" type="presOf" srcId="{E1B9B7BC-352B-401F-8F27-1D5B016E12A2}" destId="{58842FB0-87A2-4AC3-A4A7-E88B1F168835}" srcOrd="0" destOrd="0" presId="urn:microsoft.com/office/officeart/2005/8/layout/chevron2"/>
    <dgm:cxn modelId="{8C0B6EDE-DB78-4DEC-BFBD-FC8971F5F864}" srcId="{8EA823BE-95FF-4800-9C81-A2D8348381B3}" destId="{B472AD87-CAB4-456A-B4EC-24802D78C2EF}" srcOrd="0" destOrd="0" parTransId="{E1C58A54-FFB3-46C8-BF93-40C94581624B}" sibTransId="{E097ACAE-98EA-48ED-AD48-FDD5611AA631}"/>
    <dgm:cxn modelId="{868ECE2E-0F3F-41B1-ABBA-C9D070D11F27}" srcId="{2B80087E-34DE-4B3E-89C3-0C46983B6403}" destId="{E1B9B7BC-352B-401F-8F27-1D5B016E12A2}" srcOrd="0" destOrd="0" parTransId="{193AEB20-1C22-4FF1-A5D9-6AE6704A67E1}" sibTransId="{F146D843-E034-4D17-8B0A-E1C2F1E28099}"/>
    <dgm:cxn modelId="{365F7D88-5BD1-4658-AC0A-C8E48A13FD41}" type="presOf" srcId="{8EA823BE-95FF-4800-9C81-A2D8348381B3}" destId="{88F07F96-E16C-4463-80ED-E0C38D66F385}" srcOrd="0" destOrd="0" presId="urn:microsoft.com/office/officeart/2005/8/layout/chevron2"/>
    <dgm:cxn modelId="{0A2465FC-4DFC-4EF9-8F84-323216042099}" srcId="{B472AD87-CAB4-456A-B4EC-24802D78C2EF}" destId="{8DEDA022-FA20-42B0-BA25-CE17AC9EA3CE}" srcOrd="1" destOrd="0" parTransId="{C748E212-8E68-489A-B778-B293DB2A273E}" sibTransId="{432E412E-D4AE-4860-AADE-DEE9FD3158C7}"/>
    <dgm:cxn modelId="{ABCDC766-2723-4925-B868-B80DE26227A9}" type="presParOf" srcId="{88F07F96-E16C-4463-80ED-E0C38D66F385}" destId="{3428974E-B6EA-4C00-BE93-3AD55EB7965D}" srcOrd="0" destOrd="0" presId="urn:microsoft.com/office/officeart/2005/8/layout/chevron2"/>
    <dgm:cxn modelId="{5D366427-2C03-4978-997F-2485A1BFDB99}" type="presParOf" srcId="{3428974E-B6EA-4C00-BE93-3AD55EB7965D}" destId="{6D0C15BF-4AF7-4671-9ADD-038E7626592A}" srcOrd="0" destOrd="0" presId="urn:microsoft.com/office/officeart/2005/8/layout/chevron2"/>
    <dgm:cxn modelId="{C66844C9-71A6-4342-840A-5F9E7A9B108C}" type="presParOf" srcId="{3428974E-B6EA-4C00-BE93-3AD55EB7965D}" destId="{090154F2-063F-4711-BFB9-B4015CD25297}" srcOrd="1" destOrd="0" presId="urn:microsoft.com/office/officeart/2005/8/layout/chevron2"/>
    <dgm:cxn modelId="{7071F8CD-B8F4-4C76-B63B-BFCDDD20CB65}" type="presParOf" srcId="{88F07F96-E16C-4463-80ED-E0C38D66F385}" destId="{5655D3CC-8ECE-46B1-90D5-A4435A08F1AA}" srcOrd="1" destOrd="0" presId="urn:microsoft.com/office/officeart/2005/8/layout/chevron2"/>
    <dgm:cxn modelId="{054DECCD-6E23-4958-AF80-FB40352B2ADB}" type="presParOf" srcId="{88F07F96-E16C-4463-80ED-E0C38D66F385}" destId="{13C195F6-21B6-4B27-BA15-27934642CCC5}" srcOrd="2" destOrd="0" presId="urn:microsoft.com/office/officeart/2005/8/layout/chevron2"/>
    <dgm:cxn modelId="{1C604942-BA66-4306-B0EE-698618E97535}" type="presParOf" srcId="{13C195F6-21B6-4B27-BA15-27934642CCC5}" destId="{89300110-385C-45C4-845D-7289AA14A255}" srcOrd="0" destOrd="0" presId="urn:microsoft.com/office/officeart/2005/8/layout/chevron2"/>
    <dgm:cxn modelId="{046CC574-1BCC-443A-A2A0-D80B96D4198F}" type="presParOf" srcId="{13C195F6-21B6-4B27-BA15-27934642CCC5}" destId="{58842FB0-87A2-4AC3-A4A7-E88B1F16883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0FEA84-AE27-4EC0-A0A1-0BA47F6E30DA}"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n-US"/>
        </a:p>
      </dgm:t>
    </dgm:pt>
    <dgm:pt modelId="{92F95472-6EAA-445A-9DDD-7B1CB69BA0A4}">
      <dgm:prSet custT="1"/>
      <dgm:spPr>
        <a:solidFill>
          <a:schemeClr val="accent4">
            <a:lumMod val="20000"/>
            <a:lumOff val="80000"/>
          </a:schemeClr>
        </a:solidFill>
      </dgm:spPr>
      <dgm:t>
        <a:bodyPr/>
        <a:lstStyle/>
        <a:p>
          <a:pPr rtl="0"/>
          <a:r>
            <a:rPr lang="en-US" sz="2000" b="1" dirty="0" smtClean="0">
              <a:solidFill>
                <a:schemeClr val="tx1"/>
              </a:solidFill>
              <a:latin typeface="Times New Roman" pitchFamily="18" charset="0"/>
              <a:cs typeface="Times New Roman" pitchFamily="18" charset="0"/>
            </a:rPr>
            <a:t>No human habitation and no vegetation.</a:t>
          </a:r>
          <a:endParaRPr lang="en-US" sz="2000" b="1" dirty="0">
            <a:solidFill>
              <a:schemeClr val="tx1"/>
            </a:solidFill>
            <a:latin typeface="Times New Roman" pitchFamily="18" charset="0"/>
            <a:cs typeface="Times New Roman" pitchFamily="18" charset="0"/>
          </a:endParaRPr>
        </a:p>
      </dgm:t>
    </dgm:pt>
    <dgm:pt modelId="{C4292C85-EDE3-4E9A-9765-C27C714CD097}" type="parTrans" cxnId="{0D256903-D6FD-45F1-9020-5A5F2F813F66}">
      <dgm:prSet/>
      <dgm:spPr/>
      <dgm:t>
        <a:bodyPr/>
        <a:lstStyle/>
        <a:p>
          <a:endParaRPr lang="en-US"/>
        </a:p>
      </dgm:t>
    </dgm:pt>
    <dgm:pt modelId="{038A86A6-9AB2-40EE-9CD9-DAC0D6CDDFFE}" type="sibTrans" cxnId="{0D256903-D6FD-45F1-9020-5A5F2F813F66}">
      <dgm:prSet/>
      <dgm:spPr/>
      <dgm:t>
        <a:bodyPr/>
        <a:lstStyle/>
        <a:p>
          <a:endParaRPr lang="en-US"/>
        </a:p>
      </dgm:t>
    </dgm:pt>
    <dgm:pt modelId="{BC2EA8B6-B05C-4D0E-A136-70E8BA9B9701}">
      <dgm:prSet custT="1"/>
      <dgm:spPr>
        <a:solidFill>
          <a:schemeClr val="accent4">
            <a:lumMod val="20000"/>
            <a:lumOff val="80000"/>
          </a:schemeClr>
        </a:solidFill>
      </dgm:spPr>
      <dgm:t>
        <a:bodyPr/>
        <a:lstStyle/>
        <a:p>
          <a:pPr rtl="0"/>
          <a:r>
            <a:rPr lang="en-US" sz="2000" b="1" dirty="0" smtClean="0">
              <a:solidFill>
                <a:schemeClr val="tx1"/>
              </a:solidFill>
              <a:latin typeface="Times New Roman" pitchFamily="18" charset="0"/>
              <a:cs typeface="Times New Roman" pitchFamily="18" charset="0"/>
            </a:rPr>
            <a:t>Lack of oxygen.</a:t>
          </a:r>
          <a:endParaRPr lang="en-US" sz="2000" b="1" dirty="0">
            <a:solidFill>
              <a:schemeClr val="tx1"/>
            </a:solidFill>
            <a:latin typeface="Times New Roman" pitchFamily="18" charset="0"/>
            <a:cs typeface="Times New Roman" pitchFamily="18" charset="0"/>
          </a:endParaRPr>
        </a:p>
      </dgm:t>
    </dgm:pt>
    <dgm:pt modelId="{DB1B6DB0-8DEE-496D-9E07-DE4EEA84A471}" type="parTrans" cxnId="{98FF75F4-7937-42F8-88C1-8406C73142D7}">
      <dgm:prSet/>
      <dgm:spPr/>
      <dgm:t>
        <a:bodyPr/>
        <a:lstStyle/>
        <a:p>
          <a:endParaRPr lang="en-US"/>
        </a:p>
      </dgm:t>
    </dgm:pt>
    <dgm:pt modelId="{D708F062-CF27-4099-8194-61D2450E4F7B}" type="sibTrans" cxnId="{98FF75F4-7937-42F8-88C1-8406C73142D7}">
      <dgm:prSet/>
      <dgm:spPr/>
      <dgm:t>
        <a:bodyPr/>
        <a:lstStyle/>
        <a:p>
          <a:endParaRPr lang="en-US"/>
        </a:p>
      </dgm:t>
    </dgm:pt>
    <dgm:pt modelId="{DB858C5B-9DF3-4F25-96CB-A7D125FF2AF2}">
      <dgm:prSet custT="1"/>
      <dgm:spPr>
        <a:solidFill>
          <a:schemeClr val="accent4">
            <a:lumMod val="20000"/>
            <a:lumOff val="80000"/>
          </a:schemeClr>
        </a:solidFill>
      </dgm:spPr>
      <dgm:t>
        <a:bodyPr/>
        <a:lstStyle/>
        <a:p>
          <a:pPr rtl="0"/>
          <a:r>
            <a:rPr lang="en-US" sz="2000" b="1" dirty="0" smtClean="0">
              <a:solidFill>
                <a:schemeClr val="tx1"/>
              </a:solidFill>
              <a:latin typeface="Times New Roman" pitchFamily="18" charset="0"/>
              <a:cs typeface="Times New Roman" pitchFamily="18" charset="0"/>
            </a:rPr>
            <a:t>Heavy snowfall area. Snow accumulation upto 25-30 feet.</a:t>
          </a:r>
          <a:endParaRPr lang="en-US" sz="2000" b="1" dirty="0">
            <a:solidFill>
              <a:schemeClr val="tx1"/>
            </a:solidFill>
            <a:latin typeface="Times New Roman" pitchFamily="18" charset="0"/>
            <a:cs typeface="Times New Roman" pitchFamily="18" charset="0"/>
          </a:endParaRPr>
        </a:p>
      </dgm:t>
    </dgm:pt>
    <dgm:pt modelId="{9006FE38-4AD6-4A0F-9B2B-2FF4203EF199}" type="parTrans" cxnId="{E21DD7D3-81C3-4BA1-9AA6-F309F3988486}">
      <dgm:prSet/>
      <dgm:spPr/>
      <dgm:t>
        <a:bodyPr/>
        <a:lstStyle/>
        <a:p>
          <a:endParaRPr lang="en-US"/>
        </a:p>
      </dgm:t>
    </dgm:pt>
    <dgm:pt modelId="{81441FEB-2064-4DDE-948B-2608AF6460BA}" type="sibTrans" cxnId="{E21DD7D3-81C3-4BA1-9AA6-F309F3988486}">
      <dgm:prSet/>
      <dgm:spPr/>
      <dgm:t>
        <a:bodyPr/>
        <a:lstStyle/>
        <a:p>
          <a:endParaRPr lang="en-US"/>
        </a:p>
      </dgm:t>
    </dgm:pt>
    <dgm:pt modelId="{19443C6B-19ED-42B2-A9F3-93A33D81FBC6}">
      <dgm:prSet custT="1"/>
      <dgm:spPr>
        <a:solidFill>
          <a:schemeClr val="accent4">
            <a:lumMod val="20000"/>
            <a:lumOff val="80000"/>
          </a:schemeClr>
        </a:solidFill>
      </dgm:spPr>
      <dgm:t>
        <a:bodyPr/>
        <a:lstStyle/>
        <a:p>
          <a:pPr rtl="0"/>
          <a:r>
            <a:rPr lang="en-US" sz="2000" b="1" dirty="0" smtClean="0">
              <a:solidFill>
                <a:schemeClr val="tx1"/>
              </a:solidFill>
              <a:latin typeface="Times New Roman" pitchFamily="18" charset="0"/>
              <a:cs typeface="Times New Roman" pitchFamily="18" charset="0"/>
            </a:rPr>
            <a:t>Remains closed from November- March.</a:t>
          </a:r>
          <a:endParaRPr lang="en-US" sz="2000" b="1" dirty="0">
            <a:solidFill>
              <a:schemeClr val="tx1"/>
            </a:solidFill>
            <a:latin typeface="Times New Roman" pitchFamily="18" charset="0"/>
            <a:cs typeface="Times New Roman" pitchFamily="18" charset="0"/>
          </a:endParaRPr>
        </a:p>
      </dgm:t>
    </dgm:pt>
    <dgm:pt modelId="{C923FFC1-CAA1-4F88-9718-1F526CE9EB80}" type="parTrans" cxnId="{EAC502EB-1166-44B0-A154-E41668D8D561}">
      <dgm:prSet/>
      <dgm:spPr/>
      <dgm:t>
        <a:bodyPr/>
        <a:lstStyle/>
        <a:p>
          <a:endParaRPr lang="en-US"/>
        </a:p>
      </dgm:t>
    </dgm:pt>
    <dgm:pt modelId="{9D96D1FB-5437-4082-8FA7-64D96F3DD7CA}" type="sibTrans" cxnId="{EAC502EB-1166-44B0-A154-E41668D8D561}">
      <dgm:prSet/>
      <dgm:spPr/>
      <dgm:t>
        <a:bodyPr/>
        <a:lstStyle/>
        <a:p>
          <a:endParaRPr lang="en-US"/>
        </a:p>
      </dgm:t>
    </dgm:pt>
    <dgm:pt modelId="{553A178D-303E-41DC-ACAF-647F164BA69F}">
      <dgm:prSet custT="1"/>
      <dgm:spPr>
        <a:solidFill>
          <a:schemeClr val="accent4">
            <a:lumMod val="20000"/>
            <a:lumOff val="80000"/>
          </a:schemeClr>
        </a:solidFill>
      </dgm:spPr>
      <dgm:t>
        <a:bodyPr/>
        <a:lstStyle/>
        <a:p>
          <a:pPr rtl="0"/>
          <a:r>
            <a:rPr lang="en-US" sz="2000" b="1" dirty="0" smtClean="0">
              <a:solidFill>
                <a:schemeClr val="tx1"/>
              </a:solidFill>
              <a:latin typeface="Times New Roman" pitchFamily="18" charset="0"/>
              <a:cs typeface="Times New Roman" pitchFamily="18" charset="0"/>
            </a:rPr>
            <a:t>Peak minimum winter temperature can touch – 45̊ C.</a:t>
          </a:r>
          <a:endParaRPr lang="en-US" sz="2000" b="1" dirty="0">
            <a:solidFill>
              <a:schemeClr val="tx1"/>
            </a:solidFill>
            <a:latin typeface="Times New Roman" pitchFamily="18" charset="0"/>
            <a:cs typeface="Times New Roman" pitchFamily="18" charset="0"/>
          </a:endParaRPr>
        </a:p>
      </dgm:t>
    </dgm:pt>
    <dgm:pt modelId="{D460046E-936A-4FD1-9C52-02E852522024}" type="parTrans" cxnId="{4392BD12-798D-4B0C-B148-6651187178A5}">
      <dgm:prSet/>
      <dgm:spPr/>
      <dgm:t>
        <a:bodyPr/>
        <a:lstStyle/>
        <a:p>
          <a:endParaRPr lang="en-US"/>
        </a:p>
      </dgm:t>
    </dgm:pt>
    <dgm:pt modelId="{BD6F8E40-329D-4E95-8517-423D6B6BAFAD}" type="sibTrans" cxnId="{4392BD12-798D-4B0C-B148-6651187178A5}">
      <dgm:prSet/>
      <dgm:spPr/>
      <dgm:t>
        <a:bodyPr/>
        <a:lstStyle/>
        <a:p>
          <a:endParaRPr lang="en-US"/>
        </a:p>
      </dgm:t>
    </dgm:pt>
    <dgm:pt modelId="{E23A3636-6A64-4BB5-BDDD-895CE9B4B8E9}">
      <dgm:prSet custT="1"/>
      <dgm:spPr>
        <a:solidFill>
          <a:schemeClr val="accent4">
            <a:lumMod val="20000"/>
            <a:lumOff val="80000"/>
          </a:schemeClr>
        </a:solidFill>
      </dgm:spPr>
      <dgm:t>
        <a:bodyPr/>
        <a:lstStyle/>
        <a:p>
          <a:pPr rtl="0"/>
          <a:r>
            <a:rPr lang="en-US" sz="2000" b="1" dirty="0" smtClean="0">
              <a:solidFill>
                <a:schemeClr val="tx1"/>
              </a:solidFill>
              <a:latin typeface="Times New Roman" pitchFamily="18" charset="0"/>
              <a:cs typeface="Times New Roman" pitchFamily="18" charset="0"/>
            </a:rPr>
            <a:t>High wind chill factor.</a:t>
          </a:r>
          <a:endParaRPr lang="en-US" sz="2000" b="1" dirty="0">
            <a:solidFill>
              <a:schemeClr val="tx1"/>
            </a:solidFill>
            <a:latin typeface="Times New Roman" pitchFamily="18" charset="0"/>
            <a:cs typeface="Times New Roman" pitchFamily="18" charset="0"/>
          </a:endParaRPr>
        </a:p>
      </dgm:t>
    </dgm:pt>
    <dgm:pt modelId="{E17A8A45-C400-4699-9C5C-2549D49C3788}" type="parTrans" cxnId="{FD017B40-1E20-4C75-8351-E21D5DEEB1BB}">
      <dgm:prSet/>
      <dgm:spPr/>
      <dgm:t>
        <a:bodyPr/>
        <a:lstStyle/>
        <a:p>
          <a:endParaRPr lang="en-US"/>
        </a:p>
      </dgm:t>
    </dgm:pt>
    <dgm:pt modelId="{5C0C77CB-0377-4789-8C71-82609EE071FD}" type="sibTrans" cxnId="{FD017B40-1E20-4C75-8351-E21D5DEEB1BB}">
      <dgm:prSet/>
      <dgm:spPr/>
      <dgm:t>
        <a:bodyPr/>
        <a:lstStyle/>
        <a:p>
          <a:endParaRPr lang="en-US"/>
        </a:p>
      </dgm:t>
    </dgm:pt>
    <dgm:pt modelId="{0FC8BC76-F594-4A9D-A649-C807BE8A7471}">
      <dgm:prSet custT="1"/>
      <dgm:spPr>
        <a:solidFill>
          <a:schemeClr val="accent4">
            <a:lumMod val="20000"/>
            <a:lumOff val="80000"/>
          </a:schemeClr>
        </a:solidFill>
      </dgm:spPr>
      <dgm:t>
        <a:bodyPr/>
        <a:lstStyle/>
        <a:p>
          <a:pPr rtl="0"/>
          <a:r>
            <a:rPr lang="en-US" sz="2000" b="1" dirty="0" smtClean="0">
              <a:solidFill>
                <a:schemeClr val="tx1"/>
              </a:solidFill>
              <a:latin typeface="Times New Roman" pitchFamily="18" charset="0"/>
              <a:cs typeface="Times New Roman" pitchFamily="18" charset="0"/>
            </a:rPr>
            <a:t>400 KM away from rail head at Jammu and 108 Km from Srinagar.</a:t>
          </a:r>
          <a:endParaRPr lang="en-US" sz="2000" b="1" dirty="0">
            <a:solidFill>
              <a:schemeClr val="tx1"/>
            </a:solidFill>
            <a:latin typeface="Times New Roman" pitchFamily="18" charset="0"/>
            <a:cs typeface="Times New Roman" pitchFamily="18" charset="0"/>
          </a:endParaRPr>
        </a:p>
      </dgm:t>
    </dgm:pt>
    <dgm:pt modelId="{E1DA7702-609D-4E8E-8BEB-1623D82C209E}" type="parTrans" cxnId="{38D31C40-72DD-4B24-A32F-CCCFA0326652}">
      <dgm:prSet/>
      <dgm:spPr/>
      <dgm:t>
        <a:bodyPr/>
        <a:lstStyle/>
        <a:p>
          <a:endParaRPr lang="en-US"/>
        </a:p>
      </dgm:t>
    </dgm:pt>
    <dgm:pt modelId="{898E968D-F78E-4B11-BC04-8A24EDD66AA2}" type="sibTrans" cxnId="{38D31C40-72DD-4B24-A32F-CCCFA0326652}">
      <dgm:prSet/>
      <dgm:spPr/>
      <dgm:t>
        <a:bodyPr/>
        <a:lstStyle/>
        <a:p>
          <a:endParaRPr lang="en-US"/>
        </a:p>
      </dgm:t>
    </dgm:pt>
    <dgm:pt modelId="{FB67A6DB-63B3-4C8C-A2EB-42D1054C6452}" type="pres">
      <dgm:prSet presAssocID="{380FEA84-AE27-4EC0-A0A1-0BA47F6E30DA}" presName="linear" presStyleCnt="0">
        <dgm:presLayoutVars>
          <dgm:animLvl val="lvl"/>
          <dgm:resizeHandles val="exact"/>
        </dgm:presLayoutVars>
      </dgm:prSet>
      <dgm:spPr/>
      <dgm:t>
        <a:bodyPr/>
        <a:lstStyle/>
        <a:p>
          <a:endParaRPr lang="en-US"/>
        </a:p>
      </dgm:t>
    </dgm:pt>
    <dgm:pt modelId="{916FE98A-E7D8-49E9-A231-25465E250920}" type="pres">
      <dgm:prSet presAssocID="{92F95472-6EAA-445A-9DDD-7B1CB69BA0A4}" presName="parentText" presStyleLbl="node1" presStyleIdx="0" presStyleCnt="7" custScaleY="52572" custLinFactY="4616" custLinFactNeighborX="-962" custLinFactNeighborY="100000">
        <dgm:presLayoutVars>
          <dgm:chMax val="0"/>
          <dgm:bulletEnabled val="1"/>
        </dgm:presLayoutVars>
      </dgm:prSet>
      <dgm:spPr/>
      <dgm:t>
        <a:bodyPr/>
        <a:lstStyle/>
        <a:p>
          <a:endParaRPr lang="en-US"/>
        </a:p>
      </dgm:t>
    </dgm:pt>
    <dgm:pt modelId="{CDB6FB53-6932-48F4-8D29-A128ADB6B897}" type="pres">
      <dgm:prSet presAssocID="{038A86A6-9AB2-40EE-9CD9-DAC0D6CDDFFE}" presName="spacer" presStyleCnt="0"/>
      <dgm:spPr/>
    </dgm:pt>
    <dgm:pt modelId="{E066EF51-2FA4-4F42-BB34-4A415085FBC5}" type="pres">
      <dgm:prSet presAssocID="{BC2EA8B6-B05C-4D0E-A136-70E8BA9B9701}" presName="parentText" presStyleLbl="node1" presStyleIdx="1" presStyleCnt="7" custScaleY="49194" custLinFactNeighborY="95339">
        <dgm:presLayoutVars>
          <dgm:chMax val="0"/>
          <dgm:bulletEnabled val="1"/>
        </dgm:presLayoutVars>
      </dgm:prSet>
      <dgm:spPr/>
      <dgm:t>
        <a:bodyPr/>
        <a:lstStyle/>
        <a:p>
          <a:endParaRPr lang="en-US"/>
        </a:p>
      </dgm:t>
    </dgm:pt>
    <dgm:pt modelId="{D32FC069-F0C2-4375-A956-92F7C21BCA72}" type="pres">
      <dgm:prSet presAssocID="{D708F062-CF27-4099-8194-61D2450E4F7B}" presName="spacer" presStyleCnt="0"/>
      <dgm:spPr/>
    </dgm:pt>
    <dgm:pt modelId="{AE66310C-3C08-4D1C-AE59-AF907833358D}" type="pres">
      <dgm:prSet presAssocID="{DB858C5B-9DF3-4F25-96CB-A7D125FF2AF2}" presName="parentText" presStyleLbl="node1" presStyleIdx="2" presStyleCnt="7" custScaleY="48774" custLinFactNeighborX="-962" custLinFactNeighborY="82629">
        <dgm:presLayoutVars>
          <dgm:chMax val="0"/>
          <dgm:bulletEnabled val="1"/>
        </dgm:presLayoutVars>
      </dgm:prSet>
      <dgm:spPr/>
      <dgm:t>
        <a:bodyPr/>
        <a:lstStyle/>
        <a:p>
          <a:endParaRPr lang="en-US"/>
        </a:p>
      </dgm:t>
    </dgm:pt>
    <dgm:pt modelId="{1CD71128-A2F5-48D5-89B4-92E9ABDDBAE1}" type="pres">
      <dgm:prSet presAssocID="{81441FEB-2064-4DDE-948B-2608AF6460BA}" presName="spacer" presStyleCnt="0"/>
      <dgm:spPr/>
    </dgm:pt>
    <dgm:pt modelId="{F6AA41C5-5AAD-4F31-B531-31AA3F8CAA7B}" type="pres">
      <dgm:prSet presAssocID="{19443C6B-19ED-42B2-A9F3-93A33D81FBC6}" presName="parentText" presStyleLbl="node1" presStyleIdx="3" presStyleCnt="7" custScaleY="45670" custLinFactNeighborX="-962" custLinFactNeighborY="72650">
        <dgm:presLayoutVars>
          <dgm:chMax val="0"/>
          <dgm:bulletEnabled val="1"/>
        </dgm:presLayoutVars>
      </dgm:prSet>
      <dgm:spPr/>
      <dgm:t>
        <a:bodyPr/>
        <a:lstStyle/>
        <a:p>
          <a:endParaRPr lang="en-US"/>
        </a:p>
      </dgm:t>
    </dgm:pt>
    <dgm:pt modelId="{1969852E-30B7-47F7-9112-73984E71A301}" type="pres">
      <dgm:prSet presAssocID="{9D96D1FB-5437-4082-8FA7-64D96F3DD7CA}" presName="spacer" presStyleCnt="0"/>
      <dgm:spPr/>
    </dgm:pt>
    <dgm:pt modelId="{B1522DA2-D848-4A3D-8126-FF24AF8BB3C9}" type="pres">
      <dgm:prSet presAssocID="{553A178D-303E-41DC-ACAF-647F164BA69F}" presName="parentText" presStyleLbl="node1" presStyleIdx="4" presStyleCnt="7" custScaleY="47976" custLinFactNeighborX="962" custLinFactNeighborY="82846">
        <dgm:presLayoutVars>
          <dgm:chMax val="0"/>
          <dgm:bulletEnabled val="1"/>
        </dgm:presLayoutVars>
      </dgm:prSet>
      <dgm:spPr/>
      <dgm:t>
        <a:bodyPr/>
        <a:lstStyle/>
        <a:p>
          <a:endParaRPr lang="en-US"/>
        </a:p>
      </dgm:t>
    </dgm:pt>
    <dgm:pt modelId="{89B23BCE-43CC-4B76-A993-2854282D8761}" type="pres">
      <dgm:prSet presAssocID="{BD6F8E40-329D-4E95-8517-423D6B6BAFAD}" presName="spacer" presStyleCnt="0"/>
      <dgm:spPr/>
    </dgm:pt>
    <dgm:pt modelId="{4784544C-CC77-4A50-977D-6B30D16B7639}" type="pres">
      <dgm:prSet presAssocID="{E23A3636-6A64-4BB5-BDDD-895CE9B4B8E9}" presName="parentText" presStyleLbl="node1" presStyleIdx="5" presStyleCnt="7" custScaleY="51727" custLinFactNeighborX="-962" custLinFactNeighborY="78052">
        <dgm:presLayoutVars>
          <dgm:chMax val="0"/>
          <dgm:bulletEnabled val="1"/>
        </dgm:presLayoutVars>
      </dgm:prSet>
      <dgm:spPr/>
      <dgm:t>
        <a:bodyPr/>
        <a:lstStyle/>
        <a:p>
          <a:endParaRPr lang="en-US"/>
        </a:p>
      </dgm:t>
    </dgm:pt>
    <dgm:pt modelId="{E6146680-BFEE-48AF-AA53-44933A207402}" type="pres">
      <dgm:prSet presAssocID="{5C0C77CB-0377-4789-8C71-82609EE071FD}" presName="spacer" presStyleCnt="0"/>
      <dgm:spPr/>
    </dgm:pt>
    <dgm:pt modelId="{13E9CEE6-1BE2-4839-86D8-AC6D7221A9B6}" type="pres">
      <dgm:prSet presAssocID="{0FC8BC76-F594-4A9D-A649-C807BE8A7471}" presName="parentText" presStyleLbl="node1" presStyleIdx="6" presStyleCnt="7" custScaleY="52570" custLinFactNeighborY="48880">
        <dgm:presLayoutVars>
          <dgm:chMax val="0"/>
          <dgm:bulletEnabled val="1"/>
        </dgm:presLayoutVars>
      </dgm:prSet>
      <dgm:spPr/>
      <dgm:t>
        <a:bodyPr/>
        <a:lstStyle/>
        <a:p>
          <a:endParaRPr lang="en-US"/>
        </a:p>
      </dgm:t>
    </dgm:pt>
  </dgm:ptLst>
  <dgm:cxnLst>
    <dgm:cxn modelId="{0D256903-D6FD-45F1-9020-5A5F2F813F66}" srcId="{380FEA84-AE27-4EC0-A0A1-0BA47F6E30DA}" destId="{92F95472-6EAA-445A-9DDD-7B1CB69BA0A4}" srcOrd="0" destOrd="0" parTransId="{C4292C85-EDE3-4E9A-9765-C27C714CD097}" sibTransId="{038A86A6-9AB2-40EE-9CD9-DAC0D6CDDFFE}"/>
    <dgm:cxn modelId="{94A9126D-43F0-4BB3-B6F3-4743281BFF79}" type="presOf" srcId="{19443C6B-19ED-42B2-A9F3-93A33D81FBC6}" destId="{F6AA41C5-5AAD-4F31-B531-31AA3F8CAA7B}" srcOrd="0" destOrd="0" presId="urn:microsoft.com/office/officeart/2005/8/layout/vList2"/>
    <dgm:cxn modelId="{EAC502EB-1166-44B0-A154-E41668D8D561}" srcId="{380FEA84-AE27-4EC0-A0A1-0BA47F6E30DA}" destId="{19443C6B-19ED-42B2-A9F3-93A33D81FBC6}" srcOrd="3" destOrd="0" parTransId="{C923FFC1-CAA1-4F88-9718-1F526CE9EB80}" sibTransId="{9D96D1FB-5437-4082-8FA7-64D96F3DD7CA}"/>
    <dgm:cxn modelId="{ABF67C05-5D12-4F32-8235-EF91088FE737}" type="presOf" srcId="{0FC8BC76-F594-4A9D-A649-C807BE8A7471}" destId="{13E9CEE6-1BE2-4839-86D8-AC6D7221A9B6}" srcOrd="0" destOrd="0" presId="urn:microsoft.com/office/officeart/2005/8/layout/vList2"/>
    <dgm:cxn modelId="{9C3DB4E6-D91E-42B3-B384-AE9F5B911AF9}" type="presOf" srcId="{E23A3636-6A64-4BB5-BDDD-895CE9B4B8E9}" destId="{4784544C-CC77-4A50-977D-6B30D16B7639}" srcOrd="0" destOrd="0" presId="urn:microsoft.com/office/officeart/2005/8/layout/vList2"/>
    <dgm:cxn modelId="{AA256EA6-8CF9-46D3-BB9C-CED9B01722AA}" type="presOf" srcId="{553A178D-303E-41DC-ACAF-647F164BA69F}" destId="{B1522DA2-D848-4A3D-8126-FF24AF8BB3C9}" srcOrd="0" destOrd="0" presId="urn:microsoft.com/office/officeart/2005/8/layout/vList2"/>
    <dgm:cxn modelId="{E21DD7D3-81C3-4BA1-9AA6-F309F3988486}" srcId="{380FEA84-AE27-4EC0-A0A1-0BA47F6E30DA}" destId="{DB858C5B-9DF3-4F25-96CB-A7D125FF2AF2}" srcOrd="2" destOrd="0" parTransId="{9006FE38-4AD6-4A0F-9B2B-2FF4203EF199}" sibTransId="{81441FEB-2064-4DDE-948B-2608AF6460BA}"/>
    <dgm:cxn modelId="{29937D3E-61EA-4B8D-BE3F-8888058CCD54}" type="presOf" srcId="{BC2EA8B6-B05C-4D0E-A136-70E8BA9B9701}" destId="{E066EF51-2FA4-4F42-BB34-4A415085FBC5}" srcOrd="0" destOrd="0" presId="urn:microsoft.com/office/officeart/2005/8/layout/vList2"/>
    <dgm:cxn modelId="{7DA36C4E-6E15-41ED-961F-E3FE55283056}" type="presOf" srcId="{92F95472-6EAA-445A-9DDD-7B1CB69BA0A4}" destId="{916FE98A-E7D8-49E9-A231-25465E250920}" srcOrd="0" destOrd="0" presId="urn:microsoft.com/office/officeart/2005/8/layout/vList2"/>
    <dgm:cxn modelId="{FADE8013-58ED-4614-9C72-222E409194AA}" type="presOf" srcId="{380FEA84-AE27-4EC0-A0A1-0BA47F6E30DA}" destId="{FB67A6DB-63B3-4C8C-A2EB-42D1054C6452}" srcOrd="0" destOrd="0" presId="urn:microsoft.com/office/officeart/2005/8/layout/vList2"/>
    <dgm:cxn modelId="{FD017B40-1E20-4C75-8351-E21D5DEEB1BB}" srcId="{380FEA84-AE27-4EC0-A0A1-0BA47F6E30DA}" destId="{E23A3636-6A64-4BB5-BDDD-895CE9B4B8E9}" srcOrd="5" destOrd="0" parTransId="{E17A8A45-C400-4699-9C5C-2549D49C3788}" sibTransId="{5C0C77CB-0377-4789-8C71-82609EE071FD}"/>
    <dgm:cxn modelId="{98FF75F4-7937-42F8-88C1-8406C73142D7}" srcId="{380FEA84-AE27-4EC0-A0A1-0BA47F6E30DA}" destId="{BC2EA8B6-B05C-4D0E-A136-70E8BA9B9701}" srcOrd="1" destOrd="0" parTransId="{DB1B6DB0-8DEE-496D-9E07-DE4EEA84A471}" sibTransId="{D708F062-CF27-4099-8194-61D2450E4F7B}"/>
    <dgm:cxn modelId="{4392BD12-798D-4B0C-B148-6651187178A5}" srcId="{380FEA84-AE27-4EC0-A0A1-0BA47F6E30DA}" destId="{553A178D-303E-41DC-ACAF-647F164BA69F}" srcOrd="4" destOrd="0" parTransId="{D460046E-936A-4FD1-9C52-02E852522024}" sibTransId="{BD6F8E40-329D-4E95-8517-423D6B6BAFAD}"/>
    <dgm:cxn modelId="{796A0F3C-2D69-4966-A47A-D74625F884E2}" type="presOf" srcId="{DB858C5B-9DF3-4F25-96CB-A7D125FF2AF2}" destId="{AE66310C-3C08-4D1C-AE59-AF907833358D}" srcOrd="0" destOrd="0" presId="urn:microsoft.com/office/officeart/2005/8/layout/vList2"/>
    <dgm:cxn modelId="{38D31C40-72DD-4B24-A32F-CCCFA0326652}" srcId="{380FEA84-AE27-4EC0-A0A1-0BA47F6E30DA}" destId="{0FC8BC76-F594-4A9D-A649-C807BE8A7471}" srcOrd="6" destOrd="0" parTransId="{E1DA7702-609D-4E8E-8BEB-1623D82C209E}" sibTransId="{898E968D-F78E-4B11-BC04-8A24EDD66AA2}"/>
    <dgm:cxn modelId="{CEA6320C-C7B8-4616-B76E-0C48A8C912A3}" type="presParOf" srcId="{FB67A6DB-63B3-4C8C-A2EB-42D1054C6452}" destId="{916FE98A-E7D8-49E9-A231-25465E250920}" srcOrd="0" destOrd="0" presId="urn:microsoft.com/office/officeart/2005/8/layout/vList2"/>
    <dgm:cxn modelId="{489D28EE-2963-464E-9D8A-11FF4BD378DD}" type="presParOf" srcId="{FB67A6DB-63B3-4C8C-A2EB-42D1054C6452}" destId="{CDB6FB53-6932-48F4-8D29-A128ADB6B897}" srcOrd="1" destOrd="0" presId="urn:microsoft.com/office/officeart/2005/8/layout/vList2"/>
    <dgm:cxn modelId="{F4017AD2-0594-42D2-B21F-67A82A53CBCE}" type="presParOf" srcId="{FB67A6DB-63B3-4C8C-A2EB-42D1054C6452}" destId="{E066EF51-2FA4-4F42-BB34-4A415085FBC5}" srcOrd="2" destOrd="0" presId="urn:microsoft.com/office/officeart/2005/8/layout/vList2"/>
    <dgm:cxn modelId="{030C7846-D175-4DDC-A2B0-C5C764107924}" type="presParOf" srcId="{FB67A6DB-63B3-4C8C-A2EB-42D1054C6452}" destId="{D32FC069-F0C2-4375-A956-92F7C21BCA72}" srcOrd="3" destOrd="0" presId="urn:microsoft.com/office/officeart/2005/8/layout/vList2"/>
    <dgm:cxn modelId="{190676F7-5027-4956-B6E6-EC2F03FB85D6}" type="presParOf" srcId="{FB67A6DB-63B3-4C8C-A2EB-42D1054C6452}" destId="{AE66310C-3C08-4D1C-AE59-AF907833358D}" srcOrd="4" destOrd="0" presId="urn:microsoft.com/office/officeart/2005/8/layout/vList2"/>
    <dgm:cxn modelId="{CF739CA3-D9A5-4383-96CA-F4B7D478CCFA}" type="presParOf" srcId="{FB67A6DB-63B3-4C8C-A2EB-42D1054C6452}" destId="{1CD71128-A2F5-48D5-89B4-92E9ABDDBAE1}" srcOrd="5" destOrd="0" presId="urn:microsoft.com/office/officeart/2005/8/layout/vList2"/>
    <dgm:cxn modelId="{8BB30E01-D530-4476-9CDD-5AD7BEBB009F}" type="presParOf" srcId="{FB67A6DB-63B3-4C8C-A2EB-42D1054C6452}" destId="{F6AA41C5-5AAD-4F31-B531-31AA3F8CAA7B}" srcOrd="6" destOrd="0" presId="urn:microsoft.com/office/officeart/2005/8/layout/vList2"/>
    <dgm:cxn modelId="{454680E2-3C60-423F-9945-BE1828C7B633}" type="presParOf" srcId="{FB67A6DB-63B3-4C8C-A2EB-42D1054C6452}" destId="{1969852E-30B7-47F7-9112-73984E71A301}" srcOrd="7" destOrd="0" presId="urn:microsoft.com/office/officeart/2005/8/layout/vList2"/>
    <dgm:cxn modelId="{A95D08C4-01E8-471F-9B53-65652C47087A}" type="presParOf" srcId="{FB67A6DB-63B3-4C8C-A2EB-42D1054C6452}" destId="{B1522DA2-D848-4A3D-8126-FF24AF8BB3C9}" srcOrd="8" destOrd="0" presId="urn:microsoft.com/office/officeart/2005/8/layout/vList2"/>
    <dgm:cxn modelId="{93CCD540-7F49-41D9-A5D7-77ACF9C5C97A}" type="presParOf" srcId="{FB67A6DB-63B3-4C8C-A2EB-42D1054C6452}" destId="{89B23BCE-43CC-4B76-A993-2854282D8761}" srcOrd="9" destOrd="0" presId="urn:microsoft.com/office/officeart/2005/8/layout/vList2"/>
    <dgm:cxn modelId="{5973019F-0BA9-4B36-98DE-6B8784E371C7}" type="presParOf" srcId="{FB67A6DB-63B3-4C8C-A2EB-42D1054C6452}" destId="{4784544C-CC77-4A50-977D-6B30D16B7639}" srcOrd="10" destOrd="0" presId="urn:microsoft.com/office/officeart/2005/8/layout/vList2"/>
    <dgm:cxn modelId="{0AECACD6-AFD4-47D6-9574-1F4A5D3FF032}" type="presParOf" srcId="{FB67A6DB-63B3-4C8C-A2EB-42D1054C6452}" destId="{E6146680-BFEE-48AF-AA53-44933A207402}" srcOrd="11" destOrd="0" presId="urn:microsoft.com/office/officeart/2005/8/layout/vList2"/>
    <dgm:cxn modelId="{BF09F789-4411-464E-A901-8718B5C76653}" type="presParOf" srcId="{FB67A6DB-63B3-4C8C-A2EB-42D1054C6452}" destId="{13E9CEE6-1BE2-4839-86D8-AC6D7221A9B6}" srcOrd="1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987D25-C6D9-4DEF-9AC5-C85F4D7A479A}">
      <dsp:nvSpPr>
        <dsp:cNvPr id="0" name=""/>
        <dsp:cNvSpPr/>
      </dsp:nvSpPr>
      <dsp:spPr>
        <a:xfrm>
          <a:off x="-4417" y="4219"/>
          <a:ext cx="7564826" cy="814781"/>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State Support Agreement on 26</a:t>
          </a:r>
          <a:r>
            <a:rPr lang="en-US" sz="2000" b="1" kern="1200" baseline="30000" dirty="0" smtClean="0">
              <a:latin typeface="Times New Roman" pitchFamily="18" charset="0"/>
              <a:cs typeface="Times New Roman" pitchFamily="18" charset="0"/>
            </a:rPr>
            <a:t>th</a:t>
          </a:r>
          <a:r>
            <a:rPr lang="en-US" sz="2000" b="1" kern="1200" dirty="0" smtClean="0">
              <a:latin typeface="Times New Roman" pitchFamily="18" charset="0"/>
              <a:cs typeface="Times New Roman" pitchFamily="18" charset="0"/>
            </a:rPr>
            <a:t> November, 2011</a:t>
          </a:r>
          <a:endParaRPr lang="en-US" sz="2000" b="1" kern="1200" dirty="0">
            <a:latin typeface="Times New Roman" pitchFamily="18" charset="0"/>
            <a:cs typeface="Times New Roman" pitchFamily="18" charset="0"/>
          </a:endParaRPr>
        </a:p>
      </dsp:txBody>
      <dsp:txXfrm>
        <a:off x="-4417" y="4219"/>
        <a:ext cx="7564826" cy="814781"/>
      </dsp:txXfrm>
    </dsp:sp>
    <dsp:sp modelId="{BB547C21-9AC5-41A2-849A-120EB33C01E5}">
      <dsp:nvSpPr>
        <dsp:cNvPr id="0" name=""/>
        <dsp:cNvSpPr/>
      </dsp:nvSpPr>
      <dsp:spPr>
        <a:xfrm rot="5400000">
          <a:off x="3625224" y="839370"/>
          <a:ext cx="305543" cy="3666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625224" y="839370"/>
        <a:ext cx="305543" cy="366651"/>
      </dsp:txXfrm>
    </dsp:sp>
    <dsp:sp modelId="{BF1476A7-5510-4B4E-A4FD-8BAF05DEA381}">
      <dsp:nvSpPr>
        <dsp:cNvPr id="0" name=""/>
        <dsp:cNvSpPr/>
      </dsp:nvSpPr>
      <dsp:spPr>
        <a:xfrm>
          <a:off x="-4417" y="1226391"/>
          <a:ext cx="7564826" cy="66383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The DPR for Zozila Tunnel was prepared by 3G - Vyamtech JV and submitted in the year 2013</a:t>
          </a:r>
          <a:endParaRPr lang="en-US" sz="2000" b="1" kern="1200" dirty="0">
            <a:latin typeface="Times New Roman" pitchFamily="18" charset="0"/>
            <a:cs typeface="Times New Roman" pitchFamily="18" charset="0"/>
          </a:endParaRPr>
        </a:p>
      </dsp:txBody>
      <dsp:txXfrm>
        <a:off x="-4417" y="1226391"/>
        <a:ext cx="7564826" cy="663835"/>
      </dsp:txXfrm>
    </dsp:sp>
    <dsp:sp modelId="{B0758491-7954-41B1-8096-C22C117E3FEB}">
      <dsp:nvSpPr>
        <dsp:cNvPr id="0" name=""/>
        <dsp:cNvSpPr/>
      </dsp:nvSpPr>
      <dsp:spPr>
        <a:xfrm rot="5400000">
          <a:off x="3625224" y="1910596"/>
          <a:ext cx="305543" cy="3666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625224" y="1910596"/>
        <a:ext cx="305543" cy="366651"/>
      </dsp:txXfrm>
    </dsp:sp>
    <dsp:sp modelId="{B502BE46-6A33-489B-946B-EE7A231FC279}">
      <dsp:nvSpPr>
        <dsp:cNvPr id="0" name=""/>
        <dsp:cNvSpPr/>
      </dsp:nvSpPr>
      <dsp:spPr>
        <a:xfrm>
          <a:off x="0" y="2297617"/>
          <a:ext cx="7555992" cy="602229"/>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SCC accorded its approval to the cost amounting to Rs 9240.27 Crore of the project on 23.05.2013 </a:t>
          </a:r>
          <a:endParaRPr lang="en-US" sz="2000" b="1" kern="1200" dirty="0">
            <a:latin typeface="Times New Roman" pitchFamily="18" charset="0"/>
            <a:cs typeface="Times New Roman" pitchFamily="18" charset="0"/>
          </a:endParaRPr>
        </a:p>
      </dsp:txBody>
      <dsp:txXfrm>
        <a:off x="0" y="2297617"/>
        <a:ext cx="7555992" cy="602229"/>
      </dsp:txXfrm>
    </dsp:sp>
    <dsp:sp modelId="{DB9BD79F-1900-4B08-BC61-3C305AE71BFF}">
      <dsp:nvSpPr>
        <dsp:cNvPr id="0" name=""/>
        <dsp:cNvSpPr/>
      </dsp:nvSpPr>
      <dsp:spPr>
        <a:xfrm rot="5400000">
          <a:off x="3625224" y="2920217"/>
          <a:ext cx="305543" cy="3666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625224" y="2920217"/>
        <a:ext cx="305543" cy="366651"/>
      </dsp:txXfrm>
    </dsp:sp>
    <dsp:sp modelId="{B5F7C386-1F31-4B3A-9A44-10AFE0E08073}">
      <dsp:nvSpPr>
        <dsp:cNvPr id="0" name=""/>
        <dsp:cNvSpPr/>
      </dsp:nvSpPr>
      <dsp:spPr>
        <a:xfrm>
          <a:off x="15280" y="3307238"/>
          <a:ext cx="7525430" cy="556015"/>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PPPAC accorded the approval to the project on 05.08.2013</a:t>
          </a:r>
          <a:endParaRPr lang="en-US" sz="2000" b="1" kern="1200" dirty="0">
            <a:latin typeface="Times New Roman" pitchFamily="18" charset="0"/>
            <a:cs typeface="Times New Roman" pitchFamily="18" charset="0"/>
          </a:endParaRPr>
        </a:p>
      </dsp:txBody>
      <dsp:txXfrm>
        <a:off x="15280" y="3307238"/>
        <a:ext cx="7525430" cy="556015"/>
      </dsp:txXfrm>
    </dsp:sp>
    <dsp:sp modelId="{C73DBB10-7401-49E0-A0B0-2D697E969CC9}">
      <dsp:nvSpPr>
        <dsp:cNvPr id="0" name=""/>
        <dsp:cNvSpPr/>
      </dsp:nvSpPr>
      <dsp:spPr>
        <a:xfrm rot="5400000">
          <a:off x="3625224" y="3883623"/>
          <a:ext cx="305543" cy="36665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rot="5400000">
        <a:off x="3625224" y="3883623"/>
        <a:ext cx="305543" cy="366651"/>
      </dsp:txXfrm>
    </dsp:sp>
    <dsp:sp modelId="{D606C29B-8D89-4026-8DFA-B379CDA20660}">
      <dsp:nvSpPr>
        <dsp:cNvPr id="0" name=""/>
        <dsp:cNvSpPr/>
      </dsp:nvSpPr>
      <dsp:spPr>
        <a:xfrm>
          <a:off x="14191" y="4270644"/>
          <a:ext cx="7527609" cy="60193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Times New Roman" pitchFamily="18" charset="0"/>
              <a:cs typeface="Times New Roman" pitchFamily="18" charset="0"/>
            </a:rPr>
            <a:t>CCEA accorded the approval to the project on BOT (Annuity) basis on 17.10.2013</a:t>
          </a:r>
          <a:endParaRPr lang="en-US" sz="2000" b="1" kern="1200" dirty="0">
            <a:latin typeface="Times New Roman" pitchFamily="18" charset="0"/>
            <a:cs typeface="Times New Roman" pitchFamily="18" charset="0"/>
          </a:endParaRPr>
        </a:p>
      </dsp:txBody>
      <dsp:txXfrm>
        <a:off x="14191" y="4270644"/>
        <a:ext cx="7527609" cy="60193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48D5A7-EFF5-408F-A120-B078438FD4CC}">
      <dsp:nvSpPr>
        <dsp:cNvPr id="0" name=""/>
        <dsp:cNvSpPr/>
      </dsp:nvSpPr>
      <dsp:spPr>
        <a:xfrm>
          <a:off x="137473" y="1847058"/>
          <a:ext cx="1009548" cy="8326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E8C8FCE-E9F5-45A4-BF06-7216978F7F08}">
      <dsp:nvSpPr>
        <dsp:cNvPr id="0" name=""/>
        <dsp:cNvSpPr/>
      </dsp:nvSpPr>
      <dsp:spPr>
        <a:xfrm>
          <a:off x="677477" y="2139897"/>
          <a:ext cx="1655551" cy="1655551"/>
        </a:xfrm>
        <a:prstGeom prst="leftCircularArrow">
          <a:avLst>
            <a:gd name="adj1" fmla="val 1652"/>
            <a:gd name="adj2" fmla="val 196348"/>
            <a:gd name="adj3" fmla="val 1978019"/>
            <a:gd name="adj4" fmla="val 9030649"/>
            <a:gd name="adj5" fmla="val 1927"/>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41555FB-B1BB-454B-9364-2E6C1E012218}">
      <dsp:nvSpPr>
        <dsp:cNvPr id="0" name=""/>
        <dsp:cNvSpPr/>
      </dsp:nvSpPr>
      <dsp:spPr>
        <a:xfrm>
          <a:off x="237" y="1998881"/>
          <a:ext cx="1620536" cy="1361688"/>
        </a:xfrm>
        <a:prstGeom prst="roundRect">
          <a:avLst>
            <a:gd name="adj" fmla="val 1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b="1" kern="1200" dirty="0" smtClean="0">
              <a:latin typeface="Times New Roman" pitchFamily="18" charset="0"/>
              <a:cs typeface="Times New Roman" pitchFamily="18" charset="0"/>
            </a:rPr>
            <a:t>Maximum limit of Bonus for Early Completion is proposed to be increased from 3% to 10%</a:t>
          </a:r>
          <a:endParaRPr lang="en-US" sz="1500" b="1" kern="1200" dirty="0">
            <a:latin typeface="Times New Roman" pitchFamily="18" charset="0"/>
            <a:cs typeface="Times New Roman" pitchFamily="18" charset="0"/>
          </a:endParaRPr>
        </a:p>
      </dsp:txBody>
      <dsp:txXfrm>
        <a:off x="237" y="1998881"/>
        <a:ext cx="1620536" cy="1361688"/>
      </dsp:txXfrm>
    </dsp:sp>
    <dsp:sp modelId="{72BA4036-5C70-4B3B-9E6C-966BA05C4689}">
      <dsp:nvSpPr>
        <dsp:cNvPr id="0" name=""/>
        <dsp:cNvSpPr/>
      </dsp:nvSpPr>
      <dsp:spPr>
        <a:xfrm>
          <a:off x="1912549" y="2351961"/>
          <a:ext cx="1009548" cy="8326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E1236A7-901C-4F53-A19E-1B1487C8AA06}">
      <dsp:nvSpPr>
        <dsp:cNvPr id="0" name=""/>
        <dsp:cNvSpPr/>
      </dsp:nvSpPr>
      <dsp:spPr>
        <a:xfrm>
          <a:off x="2447742" y="1175438"/>
          <a:ext cx="1829622" cy="1829622"/>
        </a:xfrm>
        <a:prstGeom prst="circularArrow">
          <a:avLst>
            <a:gd name="adj1" fmla="val 1495"/>
            <a:gd name="adj2" fmla="val 177038"/>
            <a:gd name="adj3" fmla="val 19589606"/>
            <a:gd name="adj4" fmla="val 12517665"/>
            <a:gd name="adj5" fmla="val 1744"/>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C773BDD-C842-4074-9FE9-96DF3E11F85D}">
      <dsp:nvSpPr>
        <dsp:cNvPr id="0" name=""/>
        <dsp:cNvSpPr/>
      </dsp:nvSpPr>
      <dsp:spPr>
        <a:xfrm>
          <a:off x="1751004" y="1666143"/>
          <a:ext cx="1669156" cy="1371637"/>
        </a:xfrm>
        <a:prstGeom prst="roundRect">
          <a:avLst>
            <a:gd name="adj" fmla="val 1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b="1" kern="1200" dirty="0" smtClean="0">
              <a:latin typeface="Times New Roman" pitchFamily="18" charset="0"/>
              <a:cs typeface="Times New Roman" pitchFamily="18" charset="0"/>
            </a:rPr>
            <a:t>Geological risks to be shared between the Authority and the Contractor, have been detailed</a:t>
          </a:r>
          <a:endParaRPr lang="en-US" sz="1500" b="1" kern="1200" dirty="0">
            <a:latin typeface="Times New Roman" pitchFamily="18" charset="0"/>
            <a:cs typeface="Times New Roman" pitchFamily="18" charset="0"/>
          </a:endParaRPr>
        </a:p>
      </dsp:txBody>
      <dsp:txXfrm>
        <a:off x="1751004" y="1666143"/>
        <a:ext cx="1669156" cy="1371637"/>
      </dsp:txXfrm>
    </dsp:sp>
    <dsp:sp modelId="{4DAE55C8-D98B-4F4E-AB3C-233922F1976D}">
      <dsp:nvSpPr>
        <dsp:cNvPr id="0" name=""/>
        <dsp:cNvSpPr/>
      </dsp:nvSpPr>
      <dsp:spPr>
        <a:xfrm>
          <a:off x="3726603" y="1818669"/>
          <a:ext cx="1009548" cy="8326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7C4C456-AB0C-4194-B184-E6541BA24470}">
      <dsp:nvSpPr>
        <dsp:cNvPr id="0" name=""/>
        <dsp:cNvSpPr/>
      </dsp:nvSpPr>
      <dsp:spPr>
        <a:xfrm>
          <a:off x="4257842" y="1885338"/>
          <a:ext cx="2081506" cy="2081506"/>
        </a:xfrm>
        <a:prstGeom prst="leftCircularArrow">
          <a:avLst>
            <a:gd name="adj1" fmla="val 1314"/>
            <a:gd name="adj2" fmla="val 154983"/>
            <a:gd name="adj3" fmla="val 2071388"/>
            <a:gd name="adj4" fmla="val 9165384"/>
            <a:gd name="adj5" fmla="val 1533"/>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4D24035A-55B8-4E5D-AA1D-7F1B6533F61B}">
      <dsp:nvSpPr>
        <dsp:cNvPr id="0" name=""/>
        <dsp:cNvSpPr/>
      </dsp:nvSpPr>
      <dsp:spPr>
        <a:xfrm>
          <a:off x="3550390" y="1913712"/>
          <a:ext cx="1698491" cy="1475247"/>
        </a:xfrm>
        <a:prstGeom prst="roundRect">
          <a:avLst>
            <a:gd name="adj" fmla="val 1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b="1" kern="1200" dirty="0" smtClean="0">
              <a:solidFill>
                <a:schemeClr val="bg1"/>
              </a:solidFill>
              <a:latin typeface="Times New Roman" pitchFamily="18" charset="0"/>
              <a:cs typeface="Times New Roman" pitchFamily="18" charset="0"/>
            </a:rPr>
            <a:t>Defect Liability Period including Operation &amp; Maintenance cost for 4 years</a:t>
          </a:r>
          <a:endParaRPr lang="en-US" sz="1500" b="1" kern="1200" dirty="0">
            <a:solidFill>
              <a:schemeClr val="bg1"/>
            </a:solidFill>
            <a:latin typeface="Times New Roman" pitchFamily="18" charset="0"/>
            <a:cs typeface="Times New Roman" pitchFamily="18" charset="0"/>
          </a:endParaRPr>
        </a:p>
      </dsp:txBody>
      <dsp:txXfrm>
        <a:off x="3550390" y="1913712"/>
        <a:ext cx="1698491" cy="1475247"/>
      </dsp:txXfrm>
    </dsp:sp>
    <dsp:sp modelId="{266CB5C3-119D-497A-9DB1-66E3E4AA71BE}">
      <dsp:nvSpPr>
        <dsp:cNvPr id="0" name=""/>
        <dsp:cNvSpPr/>
      </dsp:nvSpPr>
      <dsp:spPr>
        <a:xfrm>
          <a:off x="5870600" y="2449914"/>
          <a:ext cx="1009548" cy="832666"/>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E11127A-67A3-461F-9FB1-4A3C1CD6BF19}">
      <dsp:nvSpPr>
        <dsp:cNvPr id="0" name=""/>
        <dsp:cNvSpPr/>
      </dsp:nvSpPr>
      <dsp:spPr>
        <a:xfrm>
          <a:off x="5379111" y="1568190"/>
          <a:ext cx="2329042" cy="1763448"/>
        </a:xfrm>
        <a:prstGeom prst="roundRect">
          <a:avLst>
            <a:gd name="adj" fmla="val 10000"/>
          </a:avLst>
        </a:prstGeom>
        <a:solidFill>
          <a:schemeClr val="accent3">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8575" tIns="19050" rIns="28575" bIns="19050" numCol="1" spcCol="1270" anchor="ctr" anchorCtr="0">
          <a:noAutofit/>
        </a:bodyPr>
        <a:lstStyle/>
        <a:p>
          <a:pPr lvl="0" algn="ctr" defTabSz="666750" rtl="0">
            <a:lnSpc>
              <a:spcPct val="90000"/>
            </a:lnSpc>
            <a:spcBef>
              <a:spcPct val="0"/>
            </a:spcBef>
            <a:spcAft>
              <a:spcPct val="35000"/>
            </a:spcAft>
          </a:pPr>
          <a:r>
            <a:rPr lang="en-US" sz="1500" b="1" kern="1200" dirty="0" smtClean="0">
              <a:latin typeface="Times New Roman" pitchFamily="18" charset="0"/>
              <a:cs typeface="Times New Roman" pitchFamily="18" charset="0"/>
            </a:rPr>
            <a:t>Contractor is free to take-up the work either by NATM or TBM or any other method proposed by contractor in his technical proposal maintaining the minimum clearance profile</a:t>
          </a:r>
          <a:endParaRPr lang="en-US" sz="1500" b="1" kern="1200" dirty="0">
            <a:latin typeface="Times New Roman" pitchFamily="18" charset="0"/>
            <a:cs typeface="Times New Roman" pitchFamily="18" charset="0"/>
          </a:endParaRPr>
        </a:p>
      </dsp:txBody>
      <dsp:txXfrm>
        <a:off x="5379111" y="1568190"/>
        <a:ext cx="2329042" cy="176344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736D21-9EDD-404A-8755-B1B56ED99429}">
      <dsp:nvSpPr>
        <dsp:cNvPr id="0" name=""/>
        <dsp:cNvSpPr/>
      </dsp:nvSpPr>
      <dsp:spPr>
        <a:xfrm rot="5400000">
          <a:off x="-344556" y="1418920"/>
          <a:ext cx="1525120" cy="184193"/>
        </a:xfrm>
        <a:prstGeom prst="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92EE43AA-08E7-4594-AC3A-5DEC27BB01BC}">
      <dsp:nvSpPr>
        <dsp:cNvPr id="0" name=""/>
        <dsp:cNvSpPr/>
      </dsp:nvSpPr>
      <dsp:spPr>
        <a:xfrm>
          <a:off x="3771" y="441875"/>
          <a:ext cx="2046595" cy="12279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Proposed Construction Method Statement</a:t>
          </a:r>
          <a:endParaRPr lang="en-US" sz="1800" b="1" kern="1200" dirty="0">
            <a:solidFill>
              <a:schemeClr val="tx1"/>
            </a:solidFill>
            <a:latin typeface="Times New Roman" pitchFamily="18" charset="0"/>
            <a:cs typeface="Times New Roman" pitchFamily="18" charset="0"/>
          </a:endParaRPr>
        </a:p>
      </dsp:txBody>
      <dsp:txXfrm>
        <a:off x="3771" y="441875"/>
        <a:ext cx="2046595" cy="1227957"/>
      </dsp:txXfrm>
    </dsp:sp>
    <dsp:sp modelId="{AB76B994-91F4-46AC-AC89-AA415FEA62B8}">
      <dsp:nvSpPr>
        <dsp:cNvPr id="0" name=""/>
        <dsp:cNvSpPr/>
      </dsp:nvSpPr>
      <dsp:spPr>
        <a:xfrm rot="5400000">
          <a:off x="-344556" y="2953867"/>
          <a:ext cx="1525120" cy="184193"/>
        </a:xfrm>
        <a:prstGeom prst="rect">
          <a:avLst/>
        </a:prstGeom>
        <a:solidFill>
          <a:schemeClr val="accent3">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D811EF73-542E-4812-9E2D-86D81611903D}">
      <dsp:nvSpPr>
        <dsp:cNvPr id="0" name=""/>
        <dsp:cNvSpPr/>
      </dsp:nvSpPr>
      <dsp:spPr>
        <a:xfrm>
          <a:off x="3771" y="1976821"/>
          <a:ext cx="2046595" cy="12279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Staffing schedule and Organisation Chart</a:t>
          </a:r>
          <a:endParaRPr lang="en-US" sz="1800" b="1" kern="1200" dirty="0">
            <a:solidFill>
              <a:schemeClr val="tx1"/>
            </a:solidFill>
            <a:latin typeface="Times New Roman" pitchFamily="18" charset="0"/>
            <a:cs typeface="Times New Roman" pitchFamily="18" charset="0"/>
          </a:endParaRPr>
        </a:p>
      </dsp:txBody>
      <dsp:txXfrm>
        <a:off x="3771" y="1976821"/>
        <a:ext cx="2046595" cy="1227957"/>
      </dsp:txXfrm>
    </dsp:sp>
    <dsp:sp modelId="{BD3031BB-F896-4B50-8794-47540F4B1EDC}">
      <dsp:nvSpPr>
        <dsp:cNvPr id="0" name=""/>
        <dsp:cNvSpPr/>
      </dsp:nvSpPr>
      <dsp:spPr>
        <a:xfrm>
          <a:off x="422916" y="3721340"/>
          <a:ext cx="2712145" cy="184193"/>
        </a:xfrm>
        <a:prstGeom prst="rect">
          <a:avLst/>
        </a:prstGeom>
        <a:solidFill>
          <a:schemeClr val="accent4">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690E6BE3-A8BC-47BA-87FC-29E1F58D9DCB}">
      <dsp:nvSpPr>
        <dsp:cNvPr id="0" name=""/>
        <dsp:cNvSpPr/>
      </dsp:nvSpPr>
      <dsp:spPr>
        <a:xfrm>
          <a:off x="3771" y="3511767"/>
          <a:ext cx="2046595" cy="12279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Tender Programme and Proposed Design Submission Programme</a:t>
          </a:r>
          <a:endParaRPr lang="en-US" sz="1800" b="1" kern="1200" dirty="0">
            <a:solidFill>
              <a:schemeClr val="tx1"/>
            </a:solidFill>
            <a:latin typeface="Times New Roman" pitchFamily="18" charset="0"/>
            <a:cs typeface="Times New Roman" pitchFamily="18" charset="0"/>
          </a:endParaRPr>
        </a:p>
      </dsp:txBody>
      <dsp:txXfrm>
        <a:off x="3771" y="3511767"/>
        <a:ext cx="2046595" cy="1227957"/>
      </dsp:txXfrm>
    </dsp:sp>
    <dsp:sp modelId="{564D1D43-893B-4F50-B7E2-96F6094B5BBF}">
      <dsp:nvSpPr>
        <dsp:cNvPr id="0" name=""/>
        <dsp:cNvSpPr/>
      </dsp:nvSpPr>
      <dsp:spPr>
        <a:xfrm rot="16200000">
          <a:off x="2377414" y="2953867"/>
          <a:ext cx="1525120" cy="184193"/>
        </a:xfrm>
        <a:prstGeom prst="rect">
          <a:avLst/>
        </a:prstGeom>
        <a:solidFill>
          <a:schemeClr val="accent5">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1AB9A129-8F32-4580-B6A5-89ADB35F30AE}">
      <dsp:nvSpPr>
        <dsp:cNvPr id="0" name=""/>
        <dsp:cNvSpPr/>
      </dsp:nvSpPr>
      <dsp:spPr>
        <a:xfrm>
          <a:off x="2725742" y="3511767"/>
          <a:ext cx="2046595" cy="1227957"/>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Details of works including specialist work proposed to be sub-contracted</a:t>
          </a:r>
          <a:endParaRPr lang="en-US" sz="1800" b="1" kern="1200" dirty="0">
            <a:solidFill>
              <a:schemeClr val="tx1"/>
            </a:solidFill>
            <a:latin typeface="Times New Roman" pitchFamily="18" charset="0"/>
            <a:cs typeface="Times New Roman" pitchFamily="18" charset="0"/>
          </a:endParaRPr>
        </a:p>
      </dsp:txBody>
      <dsp:txXfrm>
        <a:off x="2725742" y="3511767"/>
        <a:ext cx="2046595" cy="1227957"/>
      </dsp:txXfrm>
    </dsp:sp>
    <dsp:sp modelId="{99A177F1-A829-4D67-AEAE-01ED79382D96}">
      <dsp:nvSpPr>
        <dsp:cNvPr id="0" name=""/>
        <dsp:cNvSpPr/>
      </dsp:nvSpPr>
      <dsp:spPr>
        <a:xfrm rot="16200000">
          <a:off x="2377414" y="1418920"/>
          <a:ext cx="1525120" cy="184193"/>
        </a:xfrm>
        <a:prstGeom prst="rect">
          <a:avLst/>
        </a:prstGeom>
        <a:solidFill>
          <a:schemeClr val="accent6">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ADA78236-46DA-417D-B695-7E10B5ACFEF6}">
      <dsp:nvSpPr>
        <dsp:cNvPr id="0" name=""/>
        <dsp:cNvSpPr/>
      </dsp:nvSpPr>
      <dsp:spPr>
        <a:xfrm>
          <a:off x="2725742" y="1976821"/>
          <a:ext cx="2046595" cy="12279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Outline Quality Plan</a:t>
          </a:r>
          <a:endParaRPr lang="en-US" sz="1800" b="1" kern="1200" dirty="0">
            <a:solidFill>
              <a:schemeClr val="tx1"/>
            </a:solidFill>
            <a:latin typeface="Times New Roman" pitchFamily="18" charset="0"/>
            <a:cs typeface="Times New Roman" pitchFamily="18" charset="0"/>
          </a:endParaRPr>
        </a:p>
      </dsp:txBody>
      <dsp:txXfrm>
        <a:off x="2725742" y="1976821"/>
        <a:ext cx="2046595" cy="1227957"/>
      </dsp:txXfrm>
    </dsp:sp>
    <dsp:sp modelId="{305FC8F6-9066-4373-9718-EA4CFD5ECDC0}">
      <dsp:nvSpPr>
        <dsp:cNvPr id="0" name=""/>
        <dsp:cNvSpPr/>
      </dsp:nvSpPr>
      <dsp:spPr>
        <a:xfrm>
          <a:off x="3144887" y="651447"/>
          <a:ext cx="2712145" cy="184193"/>
        </a:xfrm>
        <a:prstGeom prst="rect">
          <a:avLst/>
        </a:prstGeom>
        <a:solidFill>
          <a:schemeClr val="accent2">
            <a:hueOff val="0"/>
            <a:satOff val="0"/>
            <a:lumOff val="0"/>
            <a:alphaOff val="0"/>
          </a:schemeClr>
        </a:solidFill>
        <a:ln>
          <a:noFill/>
        </a:ln>
        <a:effectLst>
          <a:outerShdw blurRad="63500" dist="25400" dir="5400000" rotWithShape="0">
            <a:srgbClr val="000000">
              <a:alpha val="43137"/>
            </a:srgbClr>
          </a:outerShdw>
        </a:effectLst>
      </dsp:spPr>
      <dsp:style>
        <a:lnRef idx="0">
          <a:scrgbClr r="0" g="0" b="0"/>
        </a:lnRef>
        <a:fillRef idx="1">
          <a:scrgbClr r="0" g="0" b="0"/>
        </a:fillRef>
        <a:effectRef idx="1">
          <a:scrgbClr r="0" g="0" b="0"/>
        </a:effectRef>
        <a:fontRef idx="minor">
          <a:schemeClr val="lt1"/>
        </a:fontRef>
      </dsp:style>
    </dsp:sp>
    <dsp:sp modelId="{97E8D7F0-6322-4B37-A189-10A6D785F119}">
      <dsp:nvSpPr>
        <dsp:cNvPr id="0" name=""/>
        <dsp:cNvSpPr/>
      </dsp:nvSpPr>
      <dsp:spPr>
        <a:xfrm>
          <a:off x="2725742" y="441875"/>
          <a:ext cx="2046595" cy="122795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Outline Safety Health </a:t>
          </a:r>
          <a:r>
            <a:rPr lang="en-US" sz="1800" b="1" kern="1200" smtClean="0">
              <a:solidFill>
                <a:schemeClr val="tx1"/>
              </a:solidFill>
              <a:latin typeface="Times New Roman" pitchFamily="18" charset="0"/>
              <a:cs typeface="Times New Roman" pitchFamily="18" charset="0"/>
            </a:rPr>
            <a:t>and Environment (SHE) </a:t>
          </a:r>
          <a:r>
            <a:rPr lang="en-US" sz="1800" b="1" kern="1200" dirty="0" smtClean="0">
              <a:solidFill>
                <a:schemeClr val="tx1"/>
              </a:solidFill>
              <a:latin typeface="Times New Roman" pitchFamily="18" charset="0"/>
              <a:cs typeface="Times New Roman" pitchFamily="18" charset="0"/>
            </a:rPr>
            <a:t>Plan</a:t>
          </a:r>
          <a:endParaRPr lang="en-US" sz="1800" b="1" kern="1200" dirty="0">
            <a:solidFill>
              <a:schemeClr val="tx1"/>
            </a:solidFill>
            <a:latin typeface="Times New Roman" pitchFamily="18" charset="0"/>
            <a:cs typeface="Times New Roman" pitchFamily="18" charset="0"/>
          </a:endParaRPr>
        </a:p>
      </dsp:txBody>
      <dsp:txXfrm>
        <a:off x="2725742" y="441875"/>
        <a:ext cx="2046595" cy="1227957"/>
      </dsp:txXfrm>
    </dsp:sp>
    <dsp:sp modelId="{2755A87E-50B5-49DA-864D-BFCC6FEC95FD}">
      <dsp:nvSpPr>
        <dsp:cNvPr id="0" name=""/>
        <dsp:cNvSpPr/>
      </dsp:nvSpPr>
      <dsp:spPr>
        <a:xfrm>
          <a:off x="5447713" y="441875"/>
          <a:ext cx="2046595" cy="122795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Contractor’s Equipments</a:t>
          </a:r>
          <a:endParaRPr lang="en-US" sz="1800" b="1" kern="1200" dirty="0">
            <a:solidFill>
              <a:schemeClr val="tx1"/>
            </a:solidFill>
            <a:latin typeface="Times New Roman" pitchFamily="18" charset="0"/>
            <a:cs typeface="Times New Roman" pitchFamily="18" charset="0"/>
          </a:endParaRPr>
        </a:p>
      </dsp:txBody>
      <dsp:txXfrm>
        <a:off x="5447713" y="441875"/>
        <a:ext cx="2046595" cy="12279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A558B35-248A-4749-98FF-D5510ACE96DF}">
      <dsp:nvSpPr>
        <dsp:cNvPr id="0" name=""/>
        <dsp:cNvSpPr/>
      </dsp:nvSpPr>
      <dsp:spPr>
        <a:xfrm>
          <a:off x="0" y="1509"/>
          <a:ext cx="7620000" cy="1109397"/>
        </a:xfrm>
        <a:prstGeom prst="roundRect">
          <a:avLst/>
        </a:prstGeom>
        <a:solidFill>
          <a:schemeClr val="accent5">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44575" rtl="0">
            <a:lnSpc>
              <a:spcPct val="90000"/>
            </a:lnSpc>
            <a:spcBef>
              <a:spcPct val="0"/>
            </a:spcBef>
            <a:spcAft>
              <a:spcPct val="35000"/>
            </a:spcAft>
          </a:pPr>
          <a:r>
            <a:rPr lang="en-US" sz="2350" b="1" kern="1200" dirty="0" smtClean="0">
              <a:solidFill>
                <a:schemeClr val="tx1"/>
              </a:solidFill>
              <a:latin typeface="Times New Roman" pitchFamily="18" charset="0"/>
              <a:cs typeface="Times New Roman" pitchFamily="18" charset="0"/>
            </a:rPr>
            <a:t>A 14.15 km long Main Tunnel proposed on NH 1 to  facilitate all weather connectivity between Srinagar and </a:t>
          </a:r>
          <a:r>
            <a:rPr lang="en-US" sz="2350" b="1" kern="1200" dirty="0" err="1" smtClean="0">
              <a:solidFill>
                <a:schemeClr val="tx1"/>
              </a:solidFill>
              <a:latin typeface="Times New Roman" pitchFamily="18" charset="0"/>
              <a:cs typeface="Times New Roman" pitchFamily="18" charset="0"/>
            </a:rPr>
            <a:t>Leh</a:t>
          </a:r>
          <a:r>
            <a:rPr lang="en-US" sz="2350" b="1" kern="1200" dirty="0" smtClean="0">
              <a:solidFill>
                <a:schemeClr val="tx1"/>
              </a:solidFill>
              <a:latin typeface="Times New Roman" pitchFamily="18" charset="0"/>
              <a:cs typeface="Times New Roman" pitchFamily="18" charset="0"/>
            </a:rPr>
            <a:t>.</a:t>
          </a:r>
          <a:endParaRPr lang="en-US" sz="2350" b="1" kern="1200" dirty="0">
            <a:solidFill>
              <a:schemeClr val="tx1"/>
            </a:solidFill>
            <a:latin typeface="Times New Roman" pitchFamily="18" charset="0"/>
            <a:cs typeface="Times New Roman" pitchFamily="18" charset="0"/>
          </a:endParaRPr>
        </a:p>
      </dsp:txBody>
      <dsp:txXfrm>
        <a:off x="0" y="1509"/>
        <a:ext cx="7620000" cy="1109397"/>
      </dsp:txXfrm>
    </dsp:sp>
    <dsp:sp modelId="{EC427CEA-664B-4CE4-9B60-FCD79F07FB95}">
      <dsp:nvSpPr>
        <dsp:cNvPr id="0" name=""/>
        <dsp:cNvSpPr/>
      </dsp:nvSpPr>
      <dsp:spPr>
        <a:xfrm>
          <a:off x="0" y="1123788"/>
          <a:ext cx="7620000" cy="1109397"/>
        </a:xfrm>
        <a:prstGeom prst="roundRect">
          <a:avLst/>
        </a:prstGeom>
        <a:solidFill>
          <a:schemeClr val="accent5">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44575" rtl="0">
            <a:lnSpc>
              <a:spcPct val="90000"/>
            </a:lnSpc>
            <a:spcBef>
              <a:spcPct val="0"/>
            </a:spcBef>
            <a:spcAft>
              <a:spcPct val="35000"/>
            </a:spcAft>
          </a:pPr>
          <a:r>
            <a:rPr lang="en-US" sz="2350" b="1" kern="1200" dirty="0" smtClean="0">
              <a:solidFill>
                <a:schemeClr val="tx1"/>
              </a:solidFill>
              <a:latin typeface="Times New Roman" pitchFamily="18" charset="0"/>
              <a:cs typeface="Times New Roman" pitchFamily="18" charset="0"/>
            </a:rPr>
            <a:t>Length of Egress Tunnel is 14.20 km.</a:t>
          </a:r>
          <a:endParaRPr lang="en-US" sz="2350" b="1" kern="1200" dirty="0">
            <a:solidFill>
              <a:schemeClr val="tx1"/>
            </a:solidFill>
            <a:latin typeface="Times New Roman" pitchFamily="18" charset="0"/>
            <a:cs typeface="Times New Roman" pitchFamily="18" charset="0"/>
          </a:endParaRPr>
        </a:p>
      </dsp:txBody>
      <dsp:txXfrm>
        <a:off x="0" y="1123788"/>
        <a:ext cx="7620000" cy="1109397"/>
      </dsp:txXfrm>
    </dsp:sp>
    <dsp:sp modelId="{605237A6-B5A6-4B6C-9343-C4E46CED1544}">
      <dsp:nvSpPr>
        <dsp:cNvPr id="0" name=""/>
        <dsp:cNvSpPr/>
      </dsp:nvSpPr>
      <dsp:spPr>
        <a:xfrm>
          <a:off x="0" y="2246067"/>
          <a:ext cx="7620000" cy="1109397"/>
        </a:xfrm>
        <a:prstGeom prst="roundRect">
          <a:avLst/>
        </a:prstGeom>
        <a:solidFill>
          <a:schemeClr val="accent5">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44575" rtl="0">
            <a:lnSpc>
              <a:spcPct val="90000"/>
            </a:lnSpc>
            <a:spcBef>
              <a:spcPct val="0"/>
            </a:spcBef>
            <a:spcAft>
              <a:spcPct val="35000"/>
            </a:spcAft>
          </a:pPr>
          <a:r>
            <a:rPr lang="en-US" sz="2350" b="1" kern="1200" dirty="0" smtClean="0">
              <a:solidFill>
                <a:schemeClr val="tx1"/>
              </a:solidFill>
              <a:latin typeface="Times New Roman" pitchFamily="18" charset="0"/>
              <a:cs typeface="Times New Roman" pitchFamily="18" charset="0"/>
            </a:rPr>
            <a:t>Western (Srinagar side) Portal	: At Baltal (Km 95)</a:t>
          </a:r>
          <a:br>
            <a:rPr lang="en-US" sz="2350" b="1" kern="1200" dirty="0" smtClean="0">
              <a:solidFill>
                <a:schemeClr val="tx1"/>
              </a:solidFill>
              <a:latin typeface="Times New Roman" pitchFamily="18" charset="0"/>
              <a:cs typeface="Times New Roman" pitchFamily="18" charset="0"/>
            </a:rPr>
          </a:br>
          <a:r>
            <a:rPr lang="en-US" sz="2350" b="1" kern="1200" dirty="0" smtClean="0">
              <a:solidFill>
                <a:schemeClr val="tx1"/>
              </a:solidFill>
              <a:latin typeface="Times New Roman" pitchFamily="18" charset="0"/>
              <a:cs typeface="Times New Roman" pitchFamily="18" charset="0"/>
            </a:rPr>
            <a:t>Eastern (Leh side) Portal	:At Minamarg (Km 117)</a:t>
          </a:r>
          <a:endParaRPr lang="en-US" sz="2350" b="1" kern="1200" dirty="0">
            <a:solidFill>
              <a:schemeClr val="tx1"/>
            </a:solidFill>
            <a:latin typeface="Times New Roman" pitchFamily="18" charset="0"/>
            <a:cs typeface="Times New Roman" pitchFamily="18" charset="0"/>
          </a:endParaRPr>
        </a:p>
      </dsp:txBody>
      <dsp:txXfrm>
        <a:off x="0" y="2246067"/>
        <a:ext cx="7620000" cy="1109397"/>
      </dsp:txXfrm>
    </dsp:sp>
    <dsp:sp modelId="{4AC6F0D7-1C44-45FC-BDD6-D8463AEC7116}">
      <dsp:nvSpPr>
        <dsp:cNvPr id="0" name=""/>
        <dsp:cNvSpPr/>
      </dsp:nvSpPr>
      <dsp:spPr>
        <a:xfrm>
          <a:off x="0" y="3368346"/>
          <a:ext cx="7620000" cy="1109397"/>
        </a:xfrm>
        <a:prstGeom prst="roundRect">
          <a:avLst/>
        </a:prstGeom>
        <a:solidFill>
          <a:schemeClr val="accent5">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44575" rtl="0">
            <a:lnSpc>
              <a:spcPct val="90000"/>
            </a:lnSpc>
            <a:spcBef>
              <a:spcPct val="0"/>
            </a:spcBef>
            <a:spcAft>
              <a:spcPct val="35000"/>
            </a:spcAft>
          </a:pPr>
          <a:r>
            <a:rPr lang="en-US" sz="2350" b="1" kern="1200" dirty="0" smtClean="0">
              <a:solidFill>
                <a:schemeClr val="tx1"/>
              </a:solidFill>
              <a:latin typeface="Times New Roman" pitchFamily="18" charset="0"/>
              <a:cs typeface="Times New Roman" pitchFamily="18" charset="0"/>
            </a:rPr>
            <a:t>Single tube two way tunnel with parallel egress tunnel.</a:t>
          </a:r>
          <a:endParaRPr lang="en-US" sz="2350" b="1" kern="1200" dirty="0">
            <a:solidFill>
              <a:schemeClr val="tx1"/>
            </a:solidFill>
            <a:latin typeface="Times New Roman" pitchFamily="18" charset="0"/>
            <a:cs typeface="Times New Roman" pitchFamily="18" charset="0"/>
          </a:endParaRPr>
        </a:p>
      </dsp:txBody>
      <dsp:txXfrm>
        <a:off x="0" y="3368346"/>
        <a:ext cx="7620000" cy="1109397"/>
      </dsp:txXfrm>
    </dsp:sp>
    <dsp:sp modelId="{3C414997-FD14-4D77-9573-F2A74B10A411}">
      <dsp:nvSpPr>
        <dsp:cNvPr id="0" name=""/>
        <dsp:cNvSpPr/>
      </dsp:nvSpPr>
      <dsp:spPr>
        <a:xfrm>
          <a:off x="0" y="4490625"/>
          <a:ext cx="7620000" cy="1109397"/>
        </a:xfrm>
        <a:prstGeom prst="roundRect">
          <a:avLst/>
        </a:prstGeom>
        <a:solidFill>
          <a:schemeClr val="accent5">
            <a:lumMod val="20000"/>
            <a:lumOff val="8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44575" rtl="0">
            <a:lnSpc>
              <a:spcPct val="90000"/>
            </a:lnSpc>
            <a:spcBef>
              <a:spcPct val="0"/>
            </a:spcBef>
            <a:spcAft>
              <a:spcPct val="35000"/>
            </a:spcAft>
          </a:pPr>
          <a:r>
            <a:rPr lang="en-US" sz="2350" b="1" kern="1200" dirty="0" smtClean="0">
              <a:solidFill>
                <a:schemeClr val="tx1"/>
              </a:solidFill>
              <a:latin typeface="Times New Roman" pitchFamily="18" charset="0"/>
              <a:cs typeface="Times New Roman" pitchFamily="18" charset="0"/>
            </a:rPr>
            <a:t>Three ventilation shafts, of which two shafts also to be used as  construction shafts.</a:t>
          </a:r>
          <a:endParaRPr lang="en-US" sz="2350" b="1" kern="1200" dirty="0">
            <a:solidFill>
              <a:schemeClr val="tx1"/>
            </a:solidFill>
            <a:latin typeface="Times New Roman" pitchFamily="18" charset="0"/>
            <a:cs typeface="Times New Roman" pitchFamily="18" charset="0"/>
          </a:endParaRPr>
        </a:p>
      </dsp:txBody>
      <dsp:txXfrm>
        <a:off x="0" y="4490625"/>
        <a:ext cx="7620000" cy="110939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C4035E-6B72-4635-A27E-2C4834A96C72}">
      <dsp:nvSpPr>
        <dsp:cNvPr id="0" name=""/>
        <dsp:cNvSpPr/>
      </dsp:nvSpPr>
      <dsp:spPr>
        <a:xfrm>
          <a:off x="0" y="1091335"/>
          <a:ext cx="7772400" cy="359947"/>
        </a:xfrm>
        <a:prstGeom prst="roundRect">
          <a:avLst/>
        </a:prstGeom>
        <a:solidFill>
          <a:schemeClr val="accent4">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Six working faces proposed</a:t>
          </a:r>
          <a:r>
            <a:rPr lang="en-US" sz="2200" b="1" kern="1200" dirty="0" smtClean="0">
              <a:solidFill>
                <a:schemeClr val="tx1"/>
              </a:solidFill>
              <a:latin typeface="Times New Roman" pitchFamily="18" charset="0"/>
              <a:cs typeface="Times New Roman" pitchFamily="18" charset="0"/>
            </a:rPr>
            <a:t>.</a:t>
          </a:r>
          <a:endParaRPr lang="en-US" sz="2200" b="1" kern="1200" dirty="0">
            <a:solidFill>
              <a:schemeClr val="tx1"/>
            </a:solidFill>
            <a:latin typeface="Times New Roman" pitchFamily="18" charset="0"/>
            <a:cs typeface="Times New Roman" pitchFamily="18" charset="0"/>
          </a:endParaRPr>
        </a:p>
      </dsp:txBody>
      <dsp:txXfrm>
        <a:off x="0" y="1091335"/>
        <a:ext cx="7772400" cy="359947"/>
      </dsp:txXfrm>
    </dsp:sp>
    <dsp:sp modelId="{3FAB1A95-7C3A-4FB1-BF21-068742814EC7}">
      <dsp:nvSpPr>
        <dsp:cNvPr id="0" name=""/>
        <dsp:cNvSpPr/>
      </dsp:nvSpPr>
      <dsp:spPr>
        <a:xfrm>
          <a:off x="0" y="1451873"/>
          <a:ext cx="7772400" cy="493707"/>
        </a:xfrm>
        <a:prstGeom prst="roundRect">
          <a:avLst/>
        </a:prstGeom>
        <a:solidFill>
          <a:schemeClr val="accent4">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Estimated time for construction:		                84 Months</a:t>
          </a:r>
          <a:endParaRPr lang="en-US" sz="1800" b="1" kern="1200" dirty="0">
            <a:solidFill>
              <a:schemeClr val="tx1"/>
            </a:solidFill>
            <a:latin typeface="Times New Roman" pitchFamily="18" charset="0"/>
            <a:cs typeface="Times New Roman" pitchFamily="18" charset="0"/>
          </a:endParaRPr>
        </a:p>
      </dsp:txBody>
      <dsp:txXfrm>
        <a:off x="0" y="1451873"/>
        <a:ext cx="7772400" cy="493707"/>
      </dsp:txXfrm>
    </dsp:sp>
    <dsp:sp modelId="{AFB85572-60FF-4B78-8C27-2F603AC37AF4}">
      <dsp:nvSpPr>
        <dsp:cNvPr id="0" name=""/>
        <dsp:cNvSpPr/>
      </dsp:nvSpPr>
      <dsp:spPr>
        <a:xfrm>
          <a:off x="0" y="1966702"/>
          <a:ext cx="7772400" cy="493707"/>
        </a:xfrm>
        <a:prstGeom prst="roundRect">
          <a:avLst/>
        </a:prstGeom>
        <a:solidFill>
          <a:schemeClr val="accent4">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Civil Construction Cost:			                Rs 5486 Crore </a:t>
          </a:r>
          <a:endParaRPr lang="en-US" sz="1800" b="1" kern="1200" dirty="0">
            <a:solidFill>
              <a:schemeClr val="tx1"/>
            </a:solidFill>
            <a:latin typeface="Times New Roman" pitchFamily="18" charset="0"/>
            <a:cs typeface="Times New Roman" pitchFamily="18" charset="0"/>
          </a:endParaRPr>
        </a:p>
      </dsp:txBody>
      <dsp:txXfrm>
        <a:off x="0" y="1966702"/>
        <a:ext cx="7772400" cy="493707"/>
      </dsp:txXfrm>
    </dsp:sp>
    <dsp:sp modelId="{2E779D39-AE6B-4F5D-8865-E0F27AC27E0F}">
      <dsp:nvSpPr>
        <dsp:cNvPr id="0" name=""/>
        <dsp:cNvSpPr/>
      </dsp:nvSpPr>
      <dsp:spPr>
        <a:xfrm>
          <a:off x="0" y="2471266"/>
          <a:ext cx="7772400" cy="493707"/>
        </a:xfrm>
        <a:prstGeom prst="roundRect">
          <a:avLst/>
        </a:prstGeom>
        <a:solidFill>
          <a:schemeClr val="accent4">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Total Project Cost: 				  Rs </a:t>
          </a:r>
          <a:r>
            <a:rPr lang="en-IN" sz="1800" b="1" kern="1200" dirty="0" smtClean="0">
              <a:solidFill>
                <a:schemeClr val="tx1"/>
              </a:solidFill>
              <a:latin typeface="Times New Roman" pitchFamily="18" charset="0"/>
              <a:cs typeface="Times New Roman" pitchFamily="18" charset="0"/>
            </a:rPr>
            <a:t>7440.89</a:t>
          </a:r>
          <a:r>
            <a:rPr lang="en-US" sz="1800" b="1" kern="1200" dirty="0" smtClean="0">
              <a:solidFill>
                <a:schemeClr val="tx1"/>
              </a:solidFill>
              <a:latin typeface="Times New Roman" pitchFamily="18" charset="0"/>
              <a:cs typeface="Times New Roman" pitchFamily="18" charset="0"/>
            </a:rPr>
            <a:t> Crore</a:t>
          </a:r>
          <a:endParaRPr lang="en-US" sz="1800" b="1" kern="1200" dirty="0">
            <a:solidFill>
              <a:schemeClr val="tx1"/>
            </a:solidFill>
            <a:latin typeface="Times New Roman" pitchFamily="18" charset="0"/>
            <a:cs typeface="Times New Roman" pitchFamily="18" charset="0"/>
          </a:endParaRPr>
        </a:p>
      </dsp:txBody>
      <dsp:txXfrm>
        <a:off x="0" y="2471266"/>
        <a:ext cx="7772400" cy="493707"/>
      </dsp:txXfrm>
    </dsp:sp>
    <dsp:sp modelId="{9EFE9A44-9463-4EA5-B402-9A90C13DA254}">
      <dsp:nvSpPr>
        <dsp:cNvPr id="0" name=""/>
        <dsp:cNvSpPr/>
      </dsp:nvSpPr>
      <dsp:spPr>
        <a:xfrm>
          <a:off x="0" y="2975829"/>
          <a:ext cx="7772400" cy="493707"/>
        </a:xfrm>
        <a:prstGeom prst="roundRect">
          <a:avLst/>
        </a:prstGeom>
        <a:solidFill>
          <a:schemeClr val="accent4">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Defect Liability Period:			               4 Years</a:t>
          </a:r>
          <a:endParaRPr lang="en-US" sz="1800" b="1" kern="1200" dirty="0">
            <a:solidFill>
              <a:schemeClr val="tx1"/>
            </a:solidFill>
            <a:latin typeface="Times New Roman" pitchFamily="18" charset="0"/>
            <a:cs typeface="Times New Roman" pitchFamily="18" charset="0"/>
          </a:endParaRPr>
        </a:p>
      </dsp:txBody>
      <dsp:txXfrm>
        <a:off x="0" y="2975829"/>
        <a:ext cx="7772400" cy="493707"/>
      </dsp:txXfrm>
    </dsp:sp>
    <dsp:sp modelId="{CC412C13-FD2A-4135-A8DC-73FBED1B2CCA}">
      <dsp:nvSpPr>
        <dsp:cNvPr id="0" name=""/>
        <dsp:cNvSpPr/>
      </dsp:nvSpPr>
      <dsp:spPr>
        <a:xfrm>
          <a:off x="0" y="3480393"/>
          <a:ext cx="7772400" cy="493707"/>
        </a:xfrm>
        <a:prstGeom prst="roundRect">
          <a:avLst/>
        </a:prstGeom>
        <a:solidFill>
          <a:schemeClr val="accent4">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Operation &amp; Maintenance Period:	               4 Years</a:t>
          </a:r>
          <a:endParaRPr lang="en-US" sz="1800" b="1" kern="1200" dirty="0">
            <a:solidFill>
              <a:schemeClr val="tx1"/>
            </a:solidFill>
            <a:latin typeface="Times New Roman" pitchFamily="18" charset="0"/>
            <a:cs typeface="Times New Roman" pitchFamily="18" charset="0"/>
          </a:endParaRPr>
        </a:p>
      </dsp:txBody>
      <dsp:txXfrm>
        <a:off x="0" y="3480393"/>
        <a:ext cx="7772400" cy="493707"/>
      </dsp:txXfrm>
    </dsp:sp>
    <dsp:sp modelId="{60B2FAF1-4371-4014-ACC8-D404B65644B3}">
      <dsp:nvSpPr>
        <dsp:cNvPr id="0" name=""/>
        <dsp:cNvSpPr/>
      </dsp:nvSpPr>
      <dsp:spPr>
        <a:xfrm>
          <a:off x="0" y="4036494"/>
          <a:ext cx="7772400" cy="791106"/>
        </a:xfrm>
        <a:prstGeom prst="roundRect">
          <a:avLst/>
        </a:prstGeom>
        <a:solidFill>
          <a:schemeClr val="accent4">
            <a:lumMod val="20000"/>
            <a:lumOff val="80000"/>
          </a:schemeClr>
        </a:solidFill>
        <a:ln w="254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 Eastern portal face available for working round the year.</a:t>
          </a:r>
        </a:p>
        <a:p>
          <a:pPr lvl="0" algn="just"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 Work not possible at rest of the faces for about four months during the winter period.</a:t>
          </a:r>
          <a:endParaRPr lang="en-US" sz="1800" b="1" kern="1200" dirty="0">
            <a:solidFill>
              <a:schemeClr val="tx1"/>
            </a:solidFill>
            <a:latin typeface="Times New Roman" pitchFamily="18" charset="0"/>
            <a:cs typeface="Times New Roman" pitchFamily="18" charset="0"/>
          </a:endParaRPr>
        </a:p>
      </dsp:txBody>
      <dsp:txXfrm>
        <a:off x="0" y="4036494"/>
        <a:ext cx="7772400" cy="79110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AC6A84E-C6BE-47A9-8AE8-76A84516E8C9}">
      <dsp:nvSpPr>
        <dsp:cNvPr id="0" name=""/>
        <dsp:cNvSpPr/>
      </dsp:nvSpPr>
      <dsp:spPr>
        <a:xfrm>
          <a:off x="1532806" y="40281"/>
          <a:ext cx="4642016" cy="4431600"/>
        </a:xfrm>
        <a:prstGeom prst="pie">
          <a:avLst>
            <a:gd name="adj1" fmla="val 16200000"/>
            <a:gd name="adj2" fmla="val 19800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itchFamily="18" charset="0"/>
              <a:cs typeface="Times New Roman" pitchFamily="18" charset="0"/>
            </a:rPr>
            <a:t>Design speed: 80 Kmph</a:t>
          </a:r>
          <a:endParaRPr lang="en-US" sz="1600" b="1" kern="1200" dirty="0">
            <a:latin typeface="Times New Roman" pitchFamily="18" charset="0"/>
            <a:cs typeface="Times New Roman" pitchFamily="18" charset="0"/>
          </a:endParaRPr>
        </a:p>
      </dsp:txBody>
      <dsp:txXfrm>
        <a:off x="3903550" y="515096"/>
        <a:ext cx="1353921" cy="949628"/>
      </dsp:txXfrm>
    </dsp:sp>
    <dsp:sp modelId="{8A5BC68F-A24F-44FD-A48E-E87D2ECE2EC7}">
      <dsp:nvSpPr>
        <dsp:cNvPr id="0" name=""/>
        <dsp:cNvSpPr/>
      </dsp:nvSpPr>
      <dsp:spPr>
        <a:xfrm>
          <a:off x="1412791" y="248147"/>
          <a:ext cx="4642016" cy="4431600"/>
        </a:xfrm>
        <a:prstGeom prst="pie">
          <a:avLst>
            <a:gd name="adj1" fmla="val 19800000"/>
            <a:gd name="adj2" fmla="val 1800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itchFamily="18" charset="0"/>
              <a:cs typeface="Times New Roman" pitchFamily="18" charset="0"/>
            </a:rPr>
            <a:t>Gradient west to east :2.9% (1 in 35)</a:t>
          </a:r>
          <a:endParaRPr lang="en-US" sz="1600" b="1" kern="1200" dirty="0">
            <a:latin typeface="Times New Roman" pitchFamily="18" charset="0"/>
            <a:cs typeface="Times New Roman" pitchFamily="18" charset="0"/>
          </a:endParaRPr>
        </a:p>
      </dsp:txBody>
      <dsp:txXfrm>
        <a:off x="4590362" y="2015512"/>
        <a:ext cx="1403657" cy="896871"/>
      </dsp:txXfrm>
    </dsp:sp>
    <dsp:sp modelId="{7426A728-F788-45F5-BE54-4477718FD02B}">
      <dsp:nvSpPr>
        <dsp:cNvPr id="0" name=""/>
        <dsp:cNvSpPr/>
      </dsp:nvSpPr>
      <dsp:spPr>
        <a:xfrm>
          <a:off x="1412791" y="248147"/>
          <a:ext cx="4642016" cy="4431600"/>
        </a:xfrm>
        <a:prstGeom prst="pie">
          <a:avLst>
            <a:gd name="adj1" fmla="val 1800000"/>
            <a:gd name="adj2" fmla="val 5400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itchFamily="18" charset="0"/>
              <a:cs typeface="Times New Roman" pitchFamily="18" charset="0"/>
            </a:rPr>
            <a:t>Total no. of curves: 9</a:t>
          </a:r>
          <a:endParaRPr lang="en-US" sz="1600" b="1" kern="1200" dirty="0">
            <a:latin typeface="Times New Roman" pitchFamily="18" charset="0"/>
            <a:cs typeface="Times New Roman" pitchFamily="18" charset="0"/>
          </a:endParaRPr>
        </a:p>
      </dsp:txBody>
      <dsp:txXfrm>
        <a:off x="3783535" y="3255305"/>
        <a:ext cx="1353921" cy="949628"/>
      </dsp:txXfrm>
    </dsp:sp>
    <dsp:sp modelId="{75FBCED6-EE36-435E-B511-358191696D22}">
      <dsp:nvSpPr>
        <dsp:cNvPr id="0" name=""/>
        <dsp:cNvSpPr/>
      </dsp:nvSpPr>
      <dsp:spPr>
        <a:xfrm>
          <a:off x="1412791" y="248147"/>
          <a:ext cx="4642016" cy="4431600"/>
        </a:xfrm>
        <a:prstGeom prst="pie">
          <a:avLst>
            <a:gd name="adj1" fmla="val 5400000"/>
            <a:gd name="adj2" fmla="val 9000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itchFamily="18" charset="0"/>
              <a:cs typeface="Times New Roman" pitchFamily="18" charset="0"/>
            </a:rPr>
            <a:t>Main Tunnel: 14.15 km length</a:t>
          </a:r>
          <a:endParaRPr lang="en-US" sz="1600" b="1" kern="1200" dirty="0">
            <a:latin typeface="Times New Roman" pitchFamily="18" charset="0"/>
            <a:cs typeface="Times New Roman" pitchFamily="18" charset="0"/>
          </a:endParaRPr>
        </a:p>
      </dsp:txBody>
      <dsp:txXfrm>
        <a:off x="2330142" y="3255305"/>
        <a:ext cx="1353921" cy="949628"/>
      </dsp:txXfrm>
    </dsp:sp>
    <dsp:sp modelId="{C34E4095-CE93-41C2-BE45-C27F9F08FA0E}">
      <dsp:nvSpPr>
        <dsp:cNvPr id="0" name=""/>
        <dsp:cNvSpPr/>
      </dsp:nvSpPr>
      <dsp:spPr>
        <a:xfrm>
          <a:off x="1412791" y="248147"/>
          <a:ext cx="4642016" cy="4431600"/>
        </a:xfrm>
        <a:prstGeom prst="pie">
          <a:avLst>
            <a:gd name="adj1" fmla="val 9000000"/>
            <a:gd name="adj2" fmla="val 12600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latin typeface="Times New Roman" pitchFamily="18" charset="0"/>
              <a:cs typeface="Times New Roman" pitchFamily="18" charset="0"/>
            </a:rPr>
            <a:t>Parallel Escape Tunnel: 14.20 km length</a:t>
          </a:r>
          <a:endParaRPr lang="en-US" sz="1600" b="1" kern="1200" dirty="0">
            <a:latin typeface="Times New Roman" pitchFamily="18" charset="0"/>
            <a:cs typeface="Times New Roman" pitchFamily="18" charset="0"/>
          </a:endParaRPr>
        </a:p>
      </dsp:txBody>
      <dsp:txXfrm>
        <a:off x="1484632" y="2015512"/>
        <a:ext cx="1403657" cy="896871"/>
      </dsp:txXfrm>
    </dsp:sp>
    <dsp:sp modelId="{48F7DDE1-C923-4020-A64A-F526BD847127}">
      <dsp:nvSpPr>
        <dsp:cNvPr id="0" name=""/>
        <dsp:cNvSpPr/>
      </dsp:nvSpPr>
      <dsp:spPr>
        <a:xfrm>
          <a:off x="845801" y="167578"/>
          <a:ext cx="5775997" cy="4592739"/>
        </a:xfrm>
        <a:prstGeom prst="pie">
          <a:avLst>
            <a:gd name="adj1" fmla="val 12600000"/>
            <a:gd name="adj2" fmla="val 16200000"/>
          </a:avLst>
        </a:prstGeom>
        <a:gradFill rotWithShape="0">
          <a:gsLst>
            <a:gs pos="0">
              <a:schemeClr val="lt1">
                <a:hueOff val="0"/>
                <a:satOff val="0"/>
                <a:lumOff val="0"/>
                <a:alphaOff val="0"/>
                <a:tint val="92000"/>
                <a:satMod val="170000"/>
              </a:schemeClr>
            </a:gs>
            <a:gs pos="15000">
              <a:schemeClr val="lt1">
                <a:hueOff val="0"/>
                <a:satOff val="0"/>
                <a:lumOff val="0"/>
                <a:alphaOff val="0"/>
                <a:tint val="92000"/>
                <a:shade val="99000"/>
                <a:satMod val="170000"/>
              </a:schemeClr>
            </a:gs>
            <a:gs pos="62000">
              <a:schemeClr val="lt1">
                <a:hueOff val="0"/>
                <a:satOff val="0"/>
                <a:lumOff val="0"/>
                <a:alphaOff val="0"/>
                <a:tint val="96000"/>
                <a:shade val="80000"/>
                <a:satMod val="170000"/>
              </a:schemeClr>
            </a:gs>
            <a:gs pos="97000">
              <a:schemeClr val="lt1">
                <a:hueOff val="0"/>
                <a:satOff val="0"/>
                <a:lumOff val="0"/>
                <a:alphaOff val="0"/>
                <a:tint val="98000"/>
                <a:shade val="63000"/>
                <a:satMod val="170000"/>
              </a:schemeClr>
            </a:gs>
            <a:gs pos="100000">
              <a:schemeClr val="l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en-US" sz="1600" b="1" kern="1200" dirty="0" smtClean="0">
              <a:solidFill>
                <a:schemeClr val="tx1"/>
              </a:solidFill>
              <a:latin typeface="Times New Roman" pitchFamily="18" charset="0"/>
              <a:cs typeface="Times New Roman" pitchFamily="18" charset="0"/>
            </a:rPr>
            <a:t>Ventilation Sections: 8</a:t>
          </a:r>
          <a:endParaRPr lang="en-US" sz="1600" b="1" kern="1200" dirty="0">
            <a:solidFill>
              <a:schemeClr val="tx1"/>
            </a:solidFill>
            <a:latin typeface="Times New Roman" pitchFamily="18" charset="0"/>
            <a:cs typeface="Times New Roman" pitchFamily="18" charset="0"/>
          </a:endParaRPr>
        </a:p>
      </dsp:txBody>
      <dsp:txXfrm>
        <a:off x="1987248" y="659657"/>
        <a:ext cx="1684665" cy="98415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9A475A-AFC8-41E0-B0F0-C721DA344D33}">
      <dsp:nvSpPr>
        <dsp:cNvPr id="0" name=""/>
        <dsp:cNvSpPr/>
      </dsp:nvSpPr>
      <dsp:spPr>
        <a:xfrm>
          <a:off x="0" y="3937532"/>
          <a:ext cx="7498080" cy="861435"/>
        </a:xfrm>
        <a:prstGeom prst="rect">
          <a:avLst/>
        </a:prstGeom>
        <a:solidFill>
          <a:schemeClr val="accent3">
            <a:lumMod val="40000"/>
            <a:lumOff val="6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Service and control buildings.(800sqm) </a:t>
          </a:r>
          <a:endParaRPr lang="en-US" sz="1800" b="1" kern="1200" dirty="0">
            <a:solidFill>
              <a:schemeClr val="tx1"/>
            </a:solidFill>
            <a:latin typeface="Times New Roman" pitchFamily="18" charset="0"/>
            <a:cs typeface="Times New Roman" pitchFamily="18" charset="0"/>
          </a:endParaRPr>
        </a:p>
      </dsp:txBody>
      <dsp:txXfrm>
        <a:off x="0" y="3937532"/>
        <a:ext cx="7498080" cy="861435"/>
      </dsp:txXfrm>
    </dsp:sp>
    <dsp:sp modelId="{4D40BDB9-F10C-40C3-BD03-2B8877E3C107}">
      <dsp:nvSpPr>
        <dsp:cNvPr id="0" name=""/>
        <dsp:cNvSpPr/>
      </dsp:nvSpPr>
      <dsp:spPr>
        <a:xfrm rot="10800000">
          <a:off x="0" y="2625565"/>
          <a:ext cx="7498080" cy="1324888"/>
        </a:xfrm>
        <a:prstGeom prst="upArrowCallout">
          <a:avLst/>
        </a:prstGeom>
        <a:solidFill>
          <a:schemeClr val="accent3">
            <a:lumMod val="40000"/>
            <a:lumOff val="6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Ventilation building = above C&amp;C tunnel, 2 axial fan,    electrical supply installation</a:t>
          </a:r>
          <a:endParaRPr lang="en-US" sz="1800" b="1" kern="1200" dirty="0">
            <a:solidFill>
              <a:schemeClr val="tx1"/>
            </a:solidFill>
            <a:latin typeface="Times New Roman" pitchFamily="18" charset="0"/>
            <a:cs typeface="Times New Roman" pitchFamily="18" charset="0"/>
          </a:endParaRPr>
        </a:p>
      </dsp:txBody>
      <dsp:txXfrm rot="10800000">
        <a:off x="0" y="2625565"/>
        <a:ext cx="7498080" cy="1324888"/>
      </dsp:txXfrm>
    </dsp:sp>
    <dsp:sp modelId="{AAAD3571-F210-4E98-A6A6-680083A2706D}">
      <dsp:nvSpPr>
        <dsp:cNvPr id="0" name=""/>
        <dsp:cNvSpPr/>
      </dsp:nvSpPr>
      <dsp:spPr>
        <a:xfrm rot="10800000">
          <a:off x="0" y="1313598"/>
          <a:ext cx="7498080" cy="1324888"/>
        </a:xfrm>
        <a:prstGeom prst="upArrowCallout">
          <a:avLst/>
        </a:prstGeom>
        <a:solidFill>
          <a:schemeClr val="accent3">
            <a:lumMod val="40000"/>
            <a:lumOff val="6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Cut and cover tunnel length= 37.017 m</a:t>
          </a:r>
          <a:endParaRPr lang="en-US" sz="1800" b="1" kern="1200" dirty="0">
            <a:solidFill>
              <a:schemeClr val="tx1"/>
            </a:solidFill>
            <a:latin typeface="Times New Roman" pitchFamily="18" charset="0"/>
            <a:cs typeface="Times New Roman" pitchFamily="18" charset="0"/>
          </a:endParaRPr>
        </a:p>
      </dsp:txBody>
      <dsp:txXfrm rot="10800000">
        <a:off x="0" y="1313598"/>
        <a:ext cx="7498080" cy="1324888"/>
      </dsp:txXfrm>
    </dsp:sp>
    <dsp:sp modelId="{EA3AA005-241C-477E-9003-3A62328B0B4A}">
      <dsp:nvSpPr>
        <dsp:cNvPr id="0" name=""/>
        <dsp:cNvSpPr/>
      </dsp:nvSpPr>
      <dsp:spPr>
        <a:xfrm rot="10800000">
          <a:off x="0" y="1632"/>
          <a:ext cx="7498080" cy="1324888"/>
        </a:xfrm>
        <a:prstGeom prst="upArrowCallout">
          <a:avLst/>
        </a:prstGeom>
        <a:solidFill>
          <a:schemeClr val="accent3">
            <a:lumMod val="40000"/>
            <a:lumOff val="6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tx1"/>
              </a:solidFill>
              <a:latin typeface="Times New Roman" pitchFamily="18" charset="0"/>
              <a:cs typeface="Times New Roman" pitchFamily="18" charset="0"/>
            </a:rPr>
            <a:t>Portal elevation = 2900 m</a:t>
          </a:r>
          <a:endParaRPr lang="en-US" sz="1800" b="1" kern="1200" dirty="0">
            <a:solidFill>
              <a:schemeClr val="tx1"/>
            </a:solidFill>
            <a:latin typeface="Times New Roman" pitchFamily="18" charset="0"/>
            <a:cs typeface="Times New Roman" pitchFamily="18" charset="0"/>
          </a:endParaRPr>
        </a:p>
      </dsp:txBody>
      <dsp:txXfrm rot="10800000">
        <a:off x="0" y="1632"/>
        <a:ext cx="7498080" cy="132488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4B970B-1179-406B-A7F4-2BD177319D0E}">
      <dsp:nvSpPr>
        <dsp:cNvPr id="0" name=""/>
        <dsp:cNvSpPr/>
      </dsp:nvSpPr>
      <dsp:spPr>
        <a:xfrm>
          <a:off x="0" y="3212147"/>
          <a:ext cx="7543800" cy="1054298"/>
        </a:xfrm>
        <a:prstGeom prst="rect">
          <a:avLst/>
        </a:prstGeom>
        <a:solidFill>
          <a:schemeClr val="accent3">
            <a:lumMod val="40000"/>
            <a:lumOff val="6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tx1"/>
              </a:solidFill>
              <a:latin typeface="Times New Roman" pitchFamily="18" charset="0"/>
              <a:cs typeface="Times New Roman" pitchFamily="18" charset="0"/>
            </a:rPr>
            <a:t>Service and control buildings (800sqm) </a:t>
          </a:r>
          <a:endParaRPr lang="en-US" sz="2200" b="1" kern="1200" dirty="0">
            <a:solidFill>
              <a:schemeClr val="tx1"/>
            </a:solidFill>
            <a:latin typeface="Times New Roman" pitchFamily="18" charset="0"/>
            <a:cs typeface="Times New Roman" pitchFamily="18" charset="0"/>
          </a:endParaRPr>
        </a:p>
      </dsp:txBody>
      <dsp:txXfrm>
        <a:off x="0" y="3212147"/>
        <a:ext cx="7543800" cy="1054298"/>
      </dsp:txXfrm>
    </dsp:sp>
    <dsp:sp modelId="{9E788F52-B47A-4AAE-A193-CD9A32E1575D}">
      <dsp:nvSpPr>
        <dsp:cNvPr id="0" name=""/>
        <dsp:cNvSpPr/>
      </dsp:nvSpPr>
      <dsp:spPr>
        <a:xfrm rot="10800000">
          <a:off x="0" y="1606450"/>
          <a:ext cx="7543800" cy="1621510"/>
        </a:xfrm>
        <a:prstGeom prst="upArrowCallout">
          <a:avLst/>
        </a:prstGeom>
        <a:solidFill>
          <a:schemeClr val="accent3">
            <a:lumMod val="40000"/>
            <a:lumOff val="6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tx1"/>
              </a:solidFill>
              <a:latin typeface="Times New Roman" pitchFamily="18" charset="0"/>
              <a:cs typeface="Times New Roman" pitchFamily="18" charset="0"/>
            </a:rPr>
            <a:t>Cut and cover tunnel length=30m</a:t>
          </a:r>
          <a:endParaRPr lang="en-US" sz="2200" b="1" kern="1200" dirty="0">
            <a:solidFill>
              <a:schemeClr val="tx1"/>
            </a:solidFill>
            <a:latin typeface="Times New Roman" pitchFamily="18" charset="0"/>
            <a:cs typeface="Times New Roman" pitchFamily="18" charset="0"/>
          </a:endParaRPr>
        </a:p>
      </dsp:txBody>
      <dsp:txXfrm rot="10800000">
        <a:off x="0" y="1606450"/>
        <a:ext cx="7543800" cy="1621510"/>
      </dsp:txXfrm>
    </dsp:sp>
    <dsp:sp modelId="{698F1BEB-8B38-4E51-9131-74F98E96E507}">
      <dsp:nvSpPr>
        <dsp:cNvPr id="0" name=""/>
        <dsp:cNvSpPr/>
      </dsp:nvSpPr>
      <dsp:spPr>
        <a:xfrm rot="10800000">
          <a:off x="0" y="754"/>
          <a:ext cx="7543800" cy="1621510"/>
        </a:xfrm>
        <a:prstGeom prst="upArrowCallout">
          <a:avLst/>
        </a:prstGeom>
        <a:solidFill>
          <a:schemeClr val="accent3">
            <a:lumMod val="40000"/>
            <a:lumOff val="6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en-US" sz="2200" b="1" kern="1200" dirty="0" smtClean="0">
              <a:solidFill>
                <a:schemeClr val="tx1"/>
              </a:solidFill>
              <a:latin typeface="Times New Roman" pitchFamily="18" charset="0"/>
              <a:cs typeface="Times New Roman" pitchFamily="18" charset="0"/>
            </a:rPr>
            <a:t>Portal elevation = 3310 m</a:t>
          </a:r>
          <a:endParaRPr lang="en-US" sz="2200" b="1" kern="1200" dirty="0">
            <a:solidFill>
              <a:schemeClr val="tx1"/>
            </a:solidFill>
            <a:latin typeface="Times New Roman" pitchFamily="18" charset="0"/>
            <a:cs typeface="Times New Roman" pitchFamily="18" charset="0"/>
          </a:endParaRPr>
        </a:p>
      </dsp:txBody>
      <dsp:txXfrm rot="10800000">
        <a:off x="0" y="754"/>
        <a:ext cx="7543800" cy="16215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D7DACB-BCE3-42B3-8E96-78D2D3E3D53E}">
      <dsp:nvSpPr>
        <dsp:cNvPr id="0" name=""/>
        <dsp:cNvSpPr/>
      </dsp:nvSpPr>
      <dsp:spPr>
        <a:xfrm rot="5400000">
          <a:off x="-258880" y="262955"/>
          <a:ext cx="1725872" cy="120811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dirty="0" smtClean="0">
              <a:latin typeface="Times New Roman" pitchFamily="18" charset="0"/>
              <a:cs typeface="Times New Roman" pitchFamily="18" charset="0"/>
            </a:rPr>
            <a:t>Shaft No. 1</a:t>
          </a:r>
          <a:endParaRPr lang="en-US" sz="1900" b="1" kern="1200" dirty="0">
            <a:latin typeface="Times New Roman" pitchFamily="18" charset="0"/>
            <a:cs typeface="Times New Roman" pitchFamily="18" charset="0"/>
          </a:endParaRPr>
        </a:p>
      </dsp:txBody>
      <dsp:txXfrm rot="5400000">
        <a:off x="-258880" y="262955"/>
        <a:ext cx="1725872" cy="1208110"/>
      </dsp:txXfrm>
    </dsp:sp>
    <dsp:sp modelId="{6CFA50B5-7298-4D27-A4B9-0A113A904DAC}">
      <dsp:nvSpPr>
        <dsp:cNvPr id="0" name=""/>
        <dsp:cNvSpPr/>
      </dsp:nvSpPr>
      <dsp:spPr>
        <a:xfrm rot="5400000">
          <a:off x="3792186" y="-2580001"/>
          <a:ext cx="1121817" cy="628996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kern="1200" dirty="0" smtClean="0">
              <a:latin typeface="Times New Roman" pitchFamily="18" charset="0"/>
              <a:cs typeface="Times New Roman" pitchFamily="18" charset="0"/>
            </a:rPr>
            <a:t> </a:t>
          </a:r>
          <a:r>
            <a:rPr lang="en-US" sz="2500" b="1" kern="1200" dirty="0" smtClean="0">
              <a:latin typeface="Times New Roman" pitchFamily="18" charset="0"/>
              <a:cs typeface="Times New Roman" pitchFamily="18" charset="0"/>
            </a:rPr>
            <a:t>Ventilation cum Construction Shaft No. 1</a:t>
          </a:r>
          <a:br>
            <a:rPr lang="en-US" sz="2500" b="1" kern="1200" dirty="0" smtClean="0">
              <a:latin typeface="Times New Roman" pitchFamily="18" charset="0"/>
              <a:cs typeface="Times New Roman" pitchFamily="18" charset="0"/>
            </a:rPr>
          </a:br>
          <a:r>
            <a:rPr lang="en-US" sz="2500" b="1" kern="1200" dirty="0" smtClean="0">
              <a:latin typeface="Times New Roman" pitchFamily="18" charset="0"/>
              <a:cs typeface="Times New Roman" pitchFamily="18" charset="0"/>
            </a:rPr>
            <a:t> </a:t>
          </a:r>
          <a:r>
            <a:rPr lang="en-US" sz="2500" b="0" kern="1200" dirty="0" smtClean="0">
              <a:latin typeface="Times New Roman" pitchFamily="18" charset="0"/>
              <a:cs typeface="Times New Roman" pitchFamily="18" charset="0"/>
            </a:rPr>
            <a:t>(</a:t>
          </a:r>
          <a:r>
            <a:rPr lang="en-US" sz="2500" kern="1200" dirty="0" smtClean="0">
              <a:latin typeface="Times New Roman" pitchFamily="18" charset="0"/>
              <a:cs typeface="Times New Roman" pitchFamily="18" charset="0"/>
            </a:rPr>
            <a:t>Depth =484 m, Proposed Dia. = 14m)</a:t>
          </a:r>
          <a:endParaRPr lang="en-US" sz="2500" kern="1200" dirty="0">
            <a:latin typeface="Times New Roman" pitchFamily="18" charset="0"/>
            <a:cs typeface="Times New Roman" pitchFamily="18" charset="0"/>
          </a:endParaRPr>
        </a:p>
      </dsp:txBody>
      <dsp:txXfrm rot="5400000">
        <a:off x="3792186" y="-2580001"/>
        <a:ext cx="1121817" cy="6289969"/>
      </dsp:txXfrm>
    </dsp:sp>
    <dsp:sp modelId="{6C699445-ADF6-4A37-8A05-38B104B179D3}">
      <dsp:nvSpPr>
        <dsp:cNvPr id="0" name=""/>
        <dsp:cNvSpPr/>
      </dsp:nvSpPr>
      <dsp:spPr>
        <a:xfrm rot="5400000">
          <a:off x="-258880" y="1796244"/>
          <a:ext cx="1725872" cy="120811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latin typeface="Times New Roman" pitchFamily="18" charset="0"/>
              <a:cs typeface="Times New Roman" pitchFamily="18" charset="0"/>
            </a:rPr>
            <a:t>   </a:t>
          </a:r>
        </a:p>
        <a:p>
          <a:pPr lvl="0" algn="ctr" defTabSz="800100" rtl="0">
            <a:lnSpc>
              <a:spcPct val="90000"/>
            </a:lnSpc>
            <a:spcBef>
              <a:spcPct val="0"/>
            </a:spcBef>
            <a:spcAft>
              <a:spcPct val="35000"/>
            </a:spcAft>
          </a:pPr>
          <a:endParaRPr lang="en-US" sz="1800" kern="1200" dirty="0" smtClean="0">
            <a:latin typeface="Times New Roman" pitchFamily="18" charset="0"/>
            <a:cs typeface="Times New Roman" pitchFamily="18" charset="0"/>
          </a:endParaRPr>
        </a:p>
        <a:p>
          <a:pPr lvl="0" algn="l" defTabSz="800100" rtl="0">
            <a:lnSpc>
              <a:spcPct val="90000"/>
            </a:lnSpc>
            <a:spcBef>
              <a:spcPct val="0"/>
            </a:spcBef>
            <a:spcAft>
              <a:spcPct val="35000"/>
            </a:spcAft>
          </a:pPr>
          <a:r>
            <a:rPr lang="en-US" sz="1900" b="1" kern="1200" dirty="0" smtClean="0">
              <a:latin typeface="Times New Roman" pitchFamily="18" charset="0"/>
              <a:cs typeface="Times New Roman" pitchFamily="18" charset="0"/>
            </a:rPr>
            <a:t>Shaft No. 2 </a:t>
          </a:r>
          <a:r>
            <a:rPr lang="en-US" sz="1300" kern="1200" dirty="0" smtClean="0">
              <a:latin typeface="Times New Roman" pitchFamily="18" charset="0"/>
              <a:cs typeface="Times New Roman" pitchFamily="18" charset="0"/>
            </a:rPr>
            <a:t>			</a:t>
          </a:r>
          <a:endParaRPr lang="en-US" sz="1300" kern="1200" dirty="0">
            <a:latin typeface="Times New Roman" pitchFamily="18" charset="0"/>
            <a:cs typeface="Times New Roman" pitchFamily="18" charset="0"/>
          </a:endParaRPr>
        </a:p>
      </dsp:txBody>
      <dsp:txXfrm rot="5400000">
        <a:off x="-258880" y="1796244"/>
        <a:ext cx="1725872" cy="1208110"/>
      </dsp:txXfrm>
    </dsp:sp>
    <dsp:sp modelId="{22DEDEFF-4DC2-46E2-87A7-6E1FD2600E8C}">
      <dsp:nvSpPr>
        <dsp:cNvPr id="0" name=""/>
        <dsp:cNvSpPr/>
      </dsp:nvSpPr>
      <dsp:spPr>
        <a:xfrm rot="5400000">
          <a:off x="3791891" y="-1046417"/>
          <a:ext cx="1122407" cy="628996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dirty="0" smtClean="0">
              <a:latin typeface="Times New Roman" pitchFamily="18" charset="0"/>
              <a:cs typeface="Times New Roman" pitchFamily="18" charset="0"/>
            </a:rPr>
            <a:t>Ventilation cum Construction Shaft No. 2 </a:t>
          </a:r>
          <a:r>
            <a:rPr lang="en-US" sz="2500" kern="1200" dirty="0" smtClean="0">
              <a:latin typeface="Times New Roman" pitchFamily="18" charset="0"/>
              <a:cs typeface="Times New Roman" pitchFamily="18" charset="0"/>
            </a:rPr>
            <a:t/>
          </a:r>
          <a:br>
            <a:rPr lang="en-US" sz="2500" kern="1200" dirty="0" smtClean="0">
              <a:latin typeface="Times New Roman" pitchFamily="18" charset="0"/>
              <a:cs typeface="Times New Roman" pitchFamily="18" charset="0"/>
            </a:rPr>
          </a:br>
          <a:r>
            <a:rPr lang="en-US" sz="2500" kern="1200" dirty="0" smtClean="0">
              <a:latin typeface="Times New Roman" pitchFamily="18" charset="0"/>
              <a:cs typeface="Times New Roman" pitchFamily="18" charset="0"/>
            </a:rPr>
            <a:t>(Depth = 365m, Proposed Dia. = 14m)</a:t>
          </a:r>
          <a:endParaRPr lang="en-US" sz="2500" kern="1200" dirty="0">
            <a:latin typeface="Times New Roman" pitchFamily="18" charset="0"/>
            <a:cs typeface="Times New Roman" pitchFamily="18" charset="0"/>
          </a:endParaRPr>
        </a:p>
      </dsp:txBody>
      <dsp:txXfrm rot="5400000">
        <a:off x="3791891" y="-1046417"/>
        <a:ext cx="1122407" cy="6289969"/>
      </dsp:txXfrm>
    </dsp:sp>
    <dsp:sp modelId="{E9F1AACC-B659-4EF5-B8DD-2A741FA4554B}">
      <dsp:nvSpPr>
        <dsp:cNvPr id="0" name=""/>
        <dsp:cNvSpPr/>
      </dsp:nvSpPr>
      <dsp:spPr>
        <a:xfrm rot="5400000">
          <a:off x="-258880" y="3329533"/>
          <a:ext cx="1725872" cy="1208110"/>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dirty="0" smtClean="0">
              <a:latin typeface="Times New Roman" pitchFamily="18" charset="0"/>
              <a:cs typeface="Times New Roman" pitchFamily="18" charset="0"/>
            </a:rPr>
            <a:t>Shaft No. 3</a:t>
          </a:r>
        </a:p>
      </dsp:txBody>
      <dsp:txXfrm rot="5400000">
        <a:off x="-258880" y="3329533"/>
        <a:ext cx="1725872" cy="1208110"/>
      </dsp:txXfrm>
    </dsp:sp>
    <dsp:sp modelId="{161272D6-1E95-47E4-BBA4-FFF25C8D21F6}">
      <dsp:nvSpPr>
        <dsp:cNvPr id="0" name=""/>
        <dsp:cNvSpPr/>
      </dsp:nvSpPr>
      <dsp:spPr>
        <a:xfrm rot="5400000">
          <a:off x="3792186" y="486576"/>
          <a:ext cx="1121817" cy="6289969"/>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rtl="0">
            <a:lnSpc>
              <a:spcPct val="90000"/>
            </a:lnSpc>
            <a:spcBef>
              <a:spcPct val="0"/>
            </a:spcBef>
            <a:spcAft>
              <a:spcPct val="15000"/>
            </a:spcAft>
            <a:buChar char="••"/>
          </a:pPr>
          <a:r>
            <a:rPr lang="en-US" sz="2500" b="1" kern="1200" dirty="0" smtClean="0">
              <a:latin typeface="Times New Roman" pitchFamily="18" charset="0"/>
              <a:cs typeface="Times New Roman" pitchFamily="18" charset="0"/>
            </a:rPr>
            <a:t>Ventilation Shaft No. 3 </a:t>
          </a:r>
          <a:r>
            <a:rPr lang="en-US" sz="2500" kern="1200" dirty="0" smtClean="0">
              <a:latin typeface="Times New Roman" pitchFamily="18" charset="0"/>
              <a:cs typeface="Times New Roman" pitchFamily="18" charset="0"/>
            </a:rPr>
            <a:t/>
          </a:r>
          <a:br>
            <a:rPr lang="en-US" sz="2500" kern="1200" dirty="0" smtClean="0">
              <a:latin typeface="Times New Roman" pitchFamily="18" charset="0"/>
              <a:cs typeface="Times New Roman" pitchFamily="18" charset="0"/>
            </a:rPr>
          </a:br>
          <a:r>
            <a:rPr lang="en-US" sz="2500" kern="1200" dirty="0" smtClean="0">
              <a:latin typeface="Times New Roman" pitchFamily="18" charset="0"/>
              <a:cs typeface="Times New Roman" pitchFamily="18" charset="0"/>
            </a:rPr>
            <a:t>(Depth = 208m, Dia. = 6m)</a:t>
          </a:r>
          <a:endParaRPr lang="en-US" sz="2500" kern="1200" dirty="0">
            <a:latin typeface="Times New Roman" pitchFamily="18" charset="0"/>
            <a:cs typeface="Times New Roman" pitchFamily="18" charset="0"/>
          </a:endParaRPr>
        </a:p>
      </dsp:txBody>
      <dsp:txXfrm rot="5400000">
        <a:off x="3792186" y="486576"/>
        <a:ext cx="1121817" cy="628996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0C15BF-4AF7-4671-9ADD-038E7626592A}">
      <dsp:nvSpPr>
        <dsp:cNvPr id="0" name=""/>
        <dsp:cNvSpPr/>
      </dsp:nvSpPr>
      <dsp:spPr>
        <a:xfrm rot="5400000">
          <a:off x="-392515" y="393750"/>
          <a:ext cx="2616770" cy="183173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1" kern="1200" dirty="0" smtClean="0">
              <a:latin typeface="Times New Roman" pitchFamily="18" charset="0"/>
              <a:cs typeface="Times New Roman" pitchFamily="18" charset="0"/>
            </a:rPr>
            <a:t>Forest  Land =  208.88 HA</a:t>
          </a:r>
          <a:endParaRPr lang="en-US" sz="2200" b="1" kern="1200" dirty="0">
            <a:latin typeface="Times New Roman" pitchFamily="18" charset="0"/>
            <a:cs typeface="Times New Roman" pitchFamily="18" charset="0"/>
          </a:endParaRPr>
        </a:p>
      </dsp:txBody>
      <dsp:txXfrm rot="5400000">
        <a:off x="-392515" y="393750"/>
        <a:ext cx="2616770" cy="1831739"/>
      </dsp:txXfrm>
    </dsp:sp>
    <dsp:sp modelId="{090154F2-063F-4711-BFB9-B4015CD25297}">
      <dsp:nvSpPr>
        <dsp:cNvPr id="0" name=""/>
        <dsp:cNvSpPr/>
      </dsp:nvSpPr>
      <dsp:spPr>
        <a:xfrm rot="5400000">
          <a:off x="3738259" y="-1905285"/>
          <a:ext cx="1700900" cy="55139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latin typeface="Times New Roman" pitchFamily="18" charset="0"/>
              <a:cs typeface="Times New Roman" pitchFamily="18" charset="0"/>
            </a:rPr>
            <a:t>Forest Area = 97.82%</a:t>
          </a:r>
          <a:endParaRPr lang="en-US" sz="2600" kern="1200" dirty="0">
            <a:latin typeface="Times New Roman" pitchFamily="18" charset="0"/>
            <a:cs typeface="Times New Roman" pitchFamily="18" charset="0"/>
          </a:endParaRPr>
        </a:p>
        <a:p>
          <a:pPr marL="228600" lvl="1" indent="-228600" algn="l" defTabSz="1155700" rtl="0">
            <a:lnSpc>
              <a:spcPct val="90000"/>
            </a:lnSpc>
            <a:spcBef>
              <a:spcPct val="0"/>
            </a:spcBef>
            <a:spcAft>
              <a:spcPct val="15000"/>
            </a:spcAft>
            <a:buChar char="••"/>
          </a:pPr>
          <a:r>
            <a:rPr lang="en-US" sz="2600" kern="1200" dirty="0" smtClean="0">
              <a:latin typeface="Times New Roman" pitchFamily="18" charset="0"/>
              <a:cs typeface="Times New Roman" pitchFamily="18" charset="0"/>
            </a:rPr>
            <a:t>Payment = 16.92 Cr paid on March 2014 to PCCF</a:t>
          </a:r>
          <a:endParaRPr lang="en-US" sz="2600" kern="1200" dirty="0">
            <a:latin typeface="Times New Roman" pitchFamily="18" charset="0"/>
            <a:cs typeface="Times New Roman" pitchFamily="18" charset="0"/>
          </a:endParaRPr>
        </a:p>
      </dsp:txBody>
      <dsp:txXfrm rot="5400000">
        <a:off x="3738259" y="-1905285"/>
        <a:ext cx="1700900" cy="5513940"/>
      </dsp:txXfrm>
    </dsp:sp>
    <dsp:sp modelId="{89300110-385C-45C4-845D-7289AA14A255}">
      <dsp:nvSpPr>
        <dsp:cNvPr id="0" name=""/>
        <dsp:cNvSpPr/>
      </dsp:nvSpPr>
      <dsp:spPr>
        <a:xfrm rot="5400000">
          <a:off x="-392515" y="2727510"/>
          <a:ext cx="2616770" cy="1831739"/>
        </a:xfrm>
        <a:prstGeom prst="chevron">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US" sz="2200" b="1" kern="1200" dirty="0" smtClean="0">
              <a:latin typeface="Times New Roman" pitchFamily="18" charset="0"/>
              <a:cs typeface="Times New Roman" pitchFamily="18" charset="0"/>
            </a:rPr>
            <a:t>Revenue Land = 4.60 HA</a:t>
          </a:r>
          <a:endParaRPr lang="en-US" sz="2200" b="1" kern="1200" dirty="0">
            <a:latin typeface="Times New Roman" pitchFamily="18" charset="0"/>
            <a:cs typeface="Times New Roman" pitchFamily="18" charset="0"/>
          </a:endParaRPr>
        </a:p>
      </dsp:txBody>
      <dsp:txXfrm rot="5400000">
        <a:off x="-392515" y="2727510"/>
        <a:ext cx="2616770" cy="1831739"/>
      </dsp:txXfrm>
    </dsp:sp>
    <dsp:sp modelId="{58842FB0-87A2-4AC3-A4A7-E88B1F168835}">
      <dsp:nvSpPr>
        <dsp:cNvPr id="0" name=""/>
        <dsp:cNvSpPr/>
      </dsp:nvSpPr>
      <dsp:spPr>
        <a:xfrm rot="5400000">
          <a:off x="3738259" y="428474"/>
          <a:ext cx="1700900" cy="5513940"/>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latin typeface="Times New Roman" pitchFamily="18" charset="0"/>
              <a:cs typeface="Times New Roman" pitchFamily="18" charset="0"/>
            </a:rPr>
            <a:t>Revenue land Area = 2.18%</a:t>
          </a:r>
        </a:p>
        <a:p>
          <a:pPr marL="228600" lvl="1" indent="-228600" algn="l" defTabSz="1155700" rtl="0">
            <a:lnSpc>
              <a:spcPct val="90000"/>
            </a:lnSpc>
            <a:spcBef>
              <a:spcPct val="0"/>
            </a:spcBef>
            <a:spcAft>
              <a:spcPct val="15000"/>
            </a:spcAft>
            <a:buChar char="••"/>
          </a:pPr>
          <a:r>
            <a:rPr lang="en-US" sz="2600" kern="1200" dirty="0" smtClean="0">
              <a:latin typeface="Times New Roman" pitchFamily="18" charset="0"/>
              <a:cs typeface="Times New Roman" pitchFamily="18" charset="0"/>
            </a:rPr>
            <a:t>Payment = 3.94 Cr 31st March 2014, DC Ganderbal</a:t>
          </a:r>
        </a:p>
      </dsp:txBody>
      <dsp:txXfrm rot="5400000">
        <a:off x="3738259" y="428474"/>
        <a:ext cx="1700900" cy="551394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6FE98A-E7D8-49E9-A231-25465E250920}">
      <dsp:nvSpPr>
        <dsp:cNvPr id="0" name=""/>
        <dsp:cNvSpPr/>
      </dsp:nvSpPr>
      <dsp:spPr>
        <a:xfrm>
          <a:off x="0" y="380996"/>
          <a:ext cx="7772400" cy="639696"/>
        </a:xfrm>
        <a:prstGeom prst="roundRect">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No human habitation and no vegetation.</a:t>
          </a:r>
          <a:endParaRPr lang="en-US" sz="2000" b="1" kern="1200" dirty="0">
            <a:solidFill>
              <a:schemeClr val="tx1"/>
            </a:solidFill>
            <a:latin typeface="Times New Roman" pitchFamily="18" charset="0"/>
            <a:cs typeface="Times New Roman" pitchFamily="18" charset="0"/>
          </a:endParaRPr>
        </a:p>
      </dsp:txBody>
      <dsp:txXfrm>
        <a:off x="0" y="380996"/>
        <a:ext cx="7772400" cy="639696"/>
      </dsp:txXfrm>
    </dsp:sp>
    <dsp:sp modelId="{E066EF51-2FA4-4F42-BB34-4A415085FBC5}">
      <dsp:nvSpPr>
        <dsp:cNvPr id="0" name=""/>
        <dsp:cNvSpPr/>
      </dsp:nvSpPr>
      <dsp:spPr>
        <a:xfrm>
          <a:off x="0" y="1143000"/>
          <a:ext cx="7772400" cy="598592"/>
        </a:xfrm>
        <a:prstGeom prst="roundRect">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Lack of oxygen.</a:t>
          </a:r>
          <a:endParaRPr lang="en-US" sz="2000" b="1" kern="1200" dirty="0">
            <a:solidFill>
              <a:schemeClr val="tx1"/>
            </a:solidFill>
            <a:latin typeface="Times New Roman" pitchFamily="18" charset="0"/>
            <a:cs typeface="Times New Roman" pitchFamily="18" charset="0"/>
          </a:endParaRPr>
        </a:p>
      </dsp:txBody>
      <dsp:txXfrm>
        <a:off x="0" y="1143000"/>
        <a:ext cx="7772400" cy="598592"/>
      </dsp:txXfrm>
    </dsp:sp>
    <dsp:sp modelId="{AE66310C-3C08-4D1C-AE59-AF907833358D}">
      <dsp:nvSpPr>
        <dsp:cNvPr id="0" name=""/>
        <dsp:cNvSpPr/>
      </dsp:nvSpPr>
      <dsp:spPr>
        <a:xfrm>
          <a:off x="0" y="1904999"/>
          <a:ext cx="7772400" cy="593482"/>
        </a:xfrm>
        <a:prstGeom prst="roundRect">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Heavy snowfall area. Snow accumulation upto 25-30 feet.</a:t>
          </a:r>
          <a:endParaRPr lang="en-US" sz="2000" b="1" kern="1200" dirty="0">
            <a:solidFill>
              <a:schemeClr val="tx1"/>
            </a:solidFill>
            <a:latin typeface="Times New Roman" pitchFamily="18" charset="0"/>
            <a:cs typeface="Times New Roman" pitchFamily="18" charset="0"/>
          </a:endParaRPr>
        </a:p>
      </dsp:txBody>
      <dsp:txXfrm>
        <a:off x="0" y="1904999"/>
        <a:ext cx="7772400" cy="593482"/>
      </dsp:txXfrm>
    </dsp:sp>
    <dsp:sp modelId="{F6AA41C5-5AAD-4F31-B531-31AA3F8CAA7B}">
      <dsp:nvSpPr>
        <dsp:cNvPr id="0" name=""/>
        <dsp:cNvSpPr/>
      </dsp:nvSpPr>
      <dsp:spPr>
        <a:xfrm>
          <a:off x="0" y="2667000"/>
          <a:ext cx="7772400" cy="555712"/>
        </a:xfrm>
        <a:prstGeom prst="roundRect">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Remains closed from November- March.</a:t>
          </a:r>
          <a:endParaRPr lang="en-US" sz="2000" b="1" kern="1200" dirty="0">
            <a:solidFill>
              <a:schemeClr val="tx1"/>
            </a:solidFill>
            <a:latin typeface="Times New Roman" pitchFamily="18" charset="0"/>
            <a:cs typeface="Times New Roman" pitchFamily="18" charset="0"/>
          </a:endParaRPr>
        </a:p>
      </dsp:txBody>
      <dsp:txXfrm>
        <a:off x="0" y="2667000"/>
        <a:ext cx="7772400" cy="555712"/>
      </dsp:txXfrm>
    </dsp:sp>
    <dsp:sp modelId="{B1522DA2-D848-4A3D-8126-FF24AF8BB3C9}">
      <dsp:nvSpPr>
        <dsp:cNvPr id="0" name=""/>
        <dsp:cNvSpPr/>
      </dsp:nvSpPr>
      <dsp:spPr>
        <a:xfrm>
          <a:off x="0" y="3429000"/>
          <a:ext cx="7772400" cy="583771"/>
        </a:xfrm>
        <a:prstGeom prst="roundRect">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Peak minimum winter temperature can touch – 45̊ C.</a:t>
          </a:r>
          <a:endParaRPr lang="en-US" sz="2000" b="1" kern="1200" dirty="0">
            <a:solidFill>
              <a:schemeClr val="tx1"/>
            </a:solidFill>
            <a:latin typeface="Times New Roman" pitchFamily="18" charset="0"/>
            <a:cs typeface="Times New Roman" pitchFamily="18" charset="0"/>
          </a:endParaRPr>
        </a:p>
      </dsp:txBody>
      <dsp:txXfrm>
        <a:off x="0" y="3429000"/>
        <a:ext cx="7772400" cy="583771"/>
      </dsp:txXfrm>
    </dsp:sp>
    <dsp:sp modelId="{4784544C-CC77-4A50-977D-6B30D16B7639}">
      <dsp:nvSpPr>
        <dsp:cNvPr id="0" name=""/>
        <dsp:cNvSpPr/>
      </dsp:nvSpPr>
      <dsp:spPr>
        <a:xfrm>
          <a:off x="0" y="4190998"/>
          <a:ext cx="7772400" cy="629414"/>
        </a:xfrm>
        <a:prstGeom prst="roundRect">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High wind chill factor.</a:t>
          </a:r>
          <a:endParaRPr lang="en-US" sz="2000" b="1" kern="1200" dirty="0">
            <a:solidFill>
              <a:schemeClr val="tx1"/>
            </a:solidFill>
            <a:latin typeface="Times New Roman" pitchFamily="18" charset="0"/>
            <a:cs typeface="Times New Roman" pitchFamily="18" charset="0"/>
          </a:endParaRPr>
        </a:p>
      </dsp:txBody>
      <dsp:txXfrm>
        <a:off x="0" y="4190998"/>
        <a:ext cx="7772400" cy="629414"/>
      </dsp:txXfrm>
    </dsp:sp>
    <dsp:sp modelId="{13E9CEE6-1BE2-4839-86D8-AC6D7221A9B6}">
      <dsp:nvSpPr>
        <dsp:cNvPr id="0" name=""/>
        <dsp:cNvSpPr/>
      </dsp:nvSpPr>
      <dsp:spPr>
        <a:xfrm>
          <a:off x="0" y="4953002"/>
          <a:ext cx="7772400" cy="639671"/>
        </a:xfrm>
        <a:prstGeom prst="roundRect">
          <a:avLst/>
        </a:prstGeom>
        <a:solidFill>
          <a:schemeClr val="accent4">
            <a:lumMod val="20000"/>
            <a:lumOff val="8000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400 KM away from rail head at Jammu and 108 Km from Srinagar.</a:t>
          </a:r>
          <a:endParaRPr lang="en-US" sz="2000" b="1" kern="1200" dirty="0">
            <a:solidFill>
              <a:schemeClr val="tx1"/>
            </a:solidFill>
            <a:latin typeface="Times New Roman" pitchFamily="18" charset="0"/>
            <a:cs typeface="Times New Roman" pitchFamily="18" charset="0"/>
          </a:endParaRPr>
        </a:p>
      </dsp:txBody>
      <dsp:txXfrm>
        <a:off x="0" y="4953002"/>
        <a:ext cx="7772400" cy="639671"/>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058" cy="4961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530" y="1"/>
            <a:ext cx="2946058" cy="496100"/>
          </a:xfrm>
          <a:prstGeom prst="rect">
            <a:avLst/>
          </a:prstGeom>
        </p:spPr>
        <p:txBody>
          <a:bodyPr vert="horz" lIns="91440" tIns="45720" rIns="91440" bIns="45720" rtlCol="0"/>
          <a:lstStyle>
            <a:lvl1pPr algn="r">
              <a:defRPr sz="1200"/>
            </a:lvl1pPr>
          </a:lstStyle>
          <a:p>
            <a:fld id="{6CAF788B-B2B4-4EED-A071-56F4592FB30B}" type="datetimeFigureOut">
              <a:rPr lang="en-US" smtClean="0"/>
              <a:pPr/>
              <a:t>5/8/2017</a:t>
            </a:fld>
            <a:endParaRPr lang="en-US"/>
          </a:p>
        </p:txBody>
      </p:sp>
      <p:sp>
        <p:nvSpPr>
          <p:cNvPr id="4" name="Footer Placeholder 3"/>
          <p:cNvSpPr>
            <a:spLocks noGrp="1"/>
          </p:cNvSpPr>
          <p:nvPr>
            <p:ph type="ftr" sz="quarter" idx="2"/>
          </p:nvPr>
        </p:nvSpPr>
        <p:spPr>
          <a:xfrm>
            <a:off x="0" y="9428221"/>
            <a:ext cx="2946058" cy="4961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530" y="9428221"/>
            <a:ext cx="2946058" cy="496100"/>
          </a:xfrm>
          <a:prstGeom prst="rect">
            <a:avLst/>
          </a:prstGeom>
        </p:spPr>
        <p:txBody>
          <a:bodyPr vert="horz" lIns="91440" tIns="45720" rIns="91440" bIns="45720" rtlCol="0" anchor="b"/>
          <a:lstStyle>
            <a:lvl1pPr algn="r">
              <a:defRPr sz="1200"/>
            </a:lvl1pPr>
          </a:lstStyle>
          <a:p>
            <a:fld id="{9D791503-BACA-418E-B5B6-716EE7A972A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836" y="0"/>
            <a:ext cx="2945659" cy="496332"/>
          </a:xfrm>
          <a:prstGeom prst="rect">
            <a:avLst/>
          </a:prstGeom>
        </p:spPr>
        <p:txBody>
          <a:bodyPr vert="horz" lIns="91440" tIns="45720" rIns="91440" bIns="45720" rtlCol="0"/>
          <a:lstStyle>
            <a:lvl1pPr algn="r">
              <a:defRPr sz="1200"/>
            </a:lvl1pPr>
          </a:lstStyle>
          <a:p>
            <a:fld id="{E5A3DF61-7AB8-4F78-B7EC-55679010E296}" type="datetimeFigureOut">
              <a:rPr lang="en-US" smtClean="0"/>
              <a:pPr/>
              <a:t>5/8/2017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009"/>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836" y="9428009"/>
            <a:ext cx="2945659" cy="496332"/>
          </a:xfrm>
          <a:prstGeom prst="rect">
            <a:avLst/>
          </a:prstGeom>
        </p:spPr>
        <p:txBody>
          <a:bodyPr vert="horz" lIns="91440" tIns="45720" rIns="91440" bIns="45720" rtlCol="0" anchor="b"/>
          <a:lstStyle>
            <a:lvl1pPr algn="r">
              <a:defRPr sz="1200"/>
            </a:lvl1pPr>
          </a:lstStyle>
          <a:p>
            <a:fld id="{0A4AB405-4C2D-4B1C-824F-66F9EBC2215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9DB2EF1-7F19-432B-B0E6-5806E36AD61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4AB405-4C2D-4B1C-824F-66F9EBC2215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1"/>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5/8/2017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5/8/2017</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048000"/>
            <a:ext cx="8153400" cy="2209800"/>
          </a:xfrm>
        </p:spPr>
        <p:txBody>
          <a:bodyPr>
            <a:noAutofit/>
          </a:bodyPr>
          <a:lstStyle/>
          <a:p>
            <a:pPr algn="ctr"/>
            <a:r>
              <a:rPr lang="en-US" sz="3600" dirty="0" smtClean="0">
                <a:ln>
                  <a:solidFill>
                    <a:srgbClr val="FFC000"/>
                  </a:solidFill>
                </a:ln>
                <a:solidFill>
                  <a:schemeClr val="accent4">
                    <a:lumMod val="75000"/>
                  </a:schemeClr>
                </a:solidFill>
                <a:effectLst/>
                <a:latin typeface="Albertus Extra Bold" pitchFamily="34" charset="0"/>
              </a:rPr>
              <a:t/>
            </a:r>
            <a:br>
              <a:rPr lang="en-US" sz="3600" dirty="0" smtClean="0">
                <a:ln>
                  <a:solidFill>
                    <a:srgbClr val="FFC000"/>
                  </a:solidFill>
                </a:ln>
                <a:solidFill>
                  <a:schemeClr val="accent4">
                    <a:lumMod val="75000"/>
                  </a:schemeClr>
                </a:solidFill>
                <a:effectLst/>
                <a:latin typeface="Albertus Extra Bold" pitchFamily="34" charset="0"/>
              </a:rPr>
            </a:br>
            <a:r>
              <a:rPr lang="en-US" sz="4000" b="1" dirty="0" smtClean="0">
                <a:ln>
                  <a:solidFill>
                    <a:srgbClr val="FFC000"/>
                  </a:solidFill>
                </a:ln>
                <a:solidFill>
                  <a:schemeClr val="accent4">
                    <a:lumMod val="75000"/>
                  </a:schemeClr>
                </a:solidFill>
                <a:effectLst/>
                <a:latin typeface="Times New Roman" pitchFamily="18" charset="0"/>
                <a:cs typeface="Times New Roman" pitchFamily="18" charset="0"/>
              </a:rPr>
              <a:t>Zojila Tunnel Project on EPC Mode</a:t>
            </a:r>
            <a:r>
              <a:rPr lang="en-US" sz="3600" b="1" dirty="0" smtClean="0">
                <a:ln>
                  <a:solidFill>
                    <a:srgbClr val="FFC000"/>
                  </a:solidFill>
                </a:ln>
                <a:solidFill>
                  <a:schemeClr val="accent4">
                    <a:lumMod val="75000"/>
                  </a:schemeClr>
                </a:solidFill>
                <a:effectLst/>
                <a:latin typeface="Times New Roman" pitchFamily="18" charset="0"/>
                <a:cs typeface="Times New Roman" pitchFamily="18" charset="0"/>
              </a:rPr>
              <a:t/>
            </a:r>
            <a:br>
              <a:rPr lang="en-US" sz="3600" b="1" dirty="0" smtClean="0">
                <a:ln>
                  <a:solidFill>
                    <a:srgbClr val="FFC000"/>
                  </a:solidFill>
                </a:ln>
                <a:solidFill>
                  <a:schemeClr val="accent4">
                    <a:lumMod val="75000"/>
                  </a:schemeClr>
                </a:solidFill>
                <a:effectLst/>
                <a:latin typeface="Times New Roman" pitchFamily="18" charset="0"/>
                <a:cs typeface="Times New Roman" pitchFamily="18" charset="0"/>
              </a:rPr>
            </a:br>
            <a:r>
              <a:rPr lang="en-US" sz="2800" b="1" dirty="0" smtClean="0">
                <a:ln>
                  <a:solidFill>
                    <a:srgbClr val="FFC000"/>
                  </a:solidFill>
                </a:ln>
                <a:solidFill>
                  <a:schemeClr val="accent4">
                    <a:lumMod val="75000"/>
                  </a:schemeClr>
                </a:solidFill>
                <a:effectLst/>
                <a:latin typeface="Times New Roman" pitchFamily="18" charset="0"/>
                <a:cs typeface="Times New Roman" pitchFamily="18" charset="0"/>
              </a:rPr>
              <a:t>(Jammu &amp; Kashmir)</a:t>
            </a:r>
            <a:br>
              <a:rPr lang="en-US" sz="2800" b="1" dirty="0" smtClean="0">
                <a:ln>
                  <a:solidFill>
                    <a:srgbClr val="FFC000"/>
                  </a:solidFill>
                </a:ln>
                <a:solidFill>
                  <a:schemeClr val="accent4">
                    <a:lumMod val="75000"/>
                  </a:schemeClr>
                </a:solidFill>
                <a:effectLst/>
                <a:latin typeface="Times New Roman" pitchFamily="18" charset="0"/>
                <a:cs typeface="Times New Roman" pitchFamily="18" charset="0"/>
              </a:rPr>
            </a:br>
            <a:r>
              <a:rPr lang="en-US" sz="3600" b="1" dirty="0" smtClean="0">
                <a:ln>
                  <a:solidFill>
                    <a:srgbClr val="FFC000"/>
                  </a:solidFill>
                </a:ln>
                <a:solidFill>
                  <a:schemeClr val="accent4">
                    <a:lumMod val="75000"/>
                  </a:schemeClr>
                </a:solidFill>
                <a:effectLst/>
                <a:latin typeface="Times New Roman" pitchFamily="18" charset="0"/>
                <a:cs typeface="Times New Roman" pitchFamily="18" charset="0"/>
              </a:rPr>
              <a:t>INDIA</a:t>
            </a:r>
            <a:endParaRPr lang="en-US" sz="3600" b="1" dirty="0">
              <a:ln>
                <a:solidFill>
                  <a:srgbClr val="FFC000"/>
                </a:solidFill>
              </a:ln>
              <a:solidFill>
                <a:schemeClr val="accent4">
                  <a:lumMod val="75000"/>
                </a:schemeClr>
              </a:solidFill>
              <a:effectLst/>
              <a:latin typeface="Times New Roman" pitchFamily="18" charset="0"/>
              <a:cs typeface="Times New Roman" pitchFamily="18" charset="0"/>
            </a:endParaRPr>
          </a:p>
        </p:txBody>
      </p:sp>
      <p:pic>
        <p:nvPicPr>
          <p:cNvPr id="1027" name="Picture 3" descr="C:\Users\NHIDCL\Desktop\NHIDCL-Job-Notification-201 (1).gif"/>
          <p:cNvPicPr>
            <a:picLocks noChangeAspect="1" noChangeArrowheads="1"/>
          </p:cNvPicPr>
          <p:nvPr/>
        </p:nvPicPr>
        <p:blipFill>
          <a:blip r:embed="rId3" cstate="print"/>
          <a:srcRect/>
          <a:stretch>
            <a:fillRect/>
          </a:stretch>
        </p:blipFill>
        <p:spPr bwMode="auto">
          <a:xfrm>
            <a:off x="2819400" y="457200"/>
            <a:ext cx="4762500" cy="21145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8382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200" dirty="0" smtClean="0">
                <a:solidFill>
                  <a:schemeClr val="tx1"/>
                </a:solidFill>
                <a:latin typeface="Times New Roman" pitchFamily="18" charset="0"/>
                <a:cs typeface="Times New Roman" pitchFamily="18" charset="0"/>
              </a:rPr>
              <a:t>Eastern Portal</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(Leh Side)</a:t>
            </a:r>
            <a:endParaRPr lang="en-US" sz="3200"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371600" y="1371600"/>
          <a:ext cx="75438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81000"/>
          </a:xfrm>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a:noAutofit/>
          </a:bodyPr>
          <a:lstStyle/>
          <a:p>
            <a:pPr algn="ctr"/>
            <a:r>
              <a:rPr lang="en-US" sz="2000" dirty="0" smtClean="0">
                <a:solidFill>
                  <a:schemeClr val="tx1"/>
                </a:solidFill>
                <a:latin typeface="Times New Roman" pitchFamily="18" charset="0"/>
                <a:cs typeface="Times New Roman" pitchFamily="18" charset="0"/>
              </a:rPr>
              <a:t>Proposed Tunnel Cross Sections  (Main Tunnel)-1</a:t>
            </a:r>
            <a:endParaRPr lang="en-US" sz="20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0" y="406831"/>
            <a:ext cx="9144000" cy="645116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3548063" y="3224213"/>
            <a:ext cx="2047875" cy="4095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152400" y="457200"/>
            <a:ext cx="3390900" cy="68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57200"/>
          </a:xfrm>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en-US" sz="2000" dirty="0" smtClean="0">
                <a:solidFill>
                  <a:schemeClr val="tx1"/>
                </a:solidFill>
                <a:latin typeface="Times New Roman" pitchFamily="18" charset="0"/>
                <a:cs typeface="Times New Roman" pitchFamily="18" charset="0"/>
              </a:rPr>
              <a:t>Proposed Tunnel Cross Sections (Main Tunnel)-2</a:t>
            </a:r>
            <a:endParaRPr lang="en-US" sz="2000" dirty="0">
              <a:solidFill>
                <a:schemeClr val="tx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l="1667" t="531" r="2500"/>
          <a:stretch>
            <a:fillRect/>
          </a:stretch>
        </p:blipFill>
        <p:spPr bwMode="auto">
          <a:xfrm>
            <a:off x="0" y="457200"/>
            <a:ext cx="9144000" cy="6400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52400" y="533400"/>
            <a:ext cx="2819400" cy="5150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914400"/>
          </a:xfrm>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en-US" sz="3200" dirty="0" smtClean="0">
                <a:solidFill>
                  <a:schemeClr val="tx1"/>
                </a:solidFill>
                <a:latin typeface="Times New Roman" pitchFamily="18" charset="0"/>
                <a:cs typeface="Times New Roman" pitchFamily="18" charset="0"/>
              </a:rPr>
              <a:t>Ventilation Shafts</a:t>
            </a:r>
            <a:endParaRPr lang="en-US" sz="3200"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92162"/>
          </a:xfrm>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dirty="0" smtClean="0">
                <a:solidFill>
                  <a:schemeClr val="tx1"/>
                </a:solidFill>
                <a:latin typeface="Times New Roman" pitchFamily="18" charset="0"/>
                <a:cs typeface="Times New Roman" pitchFamily="18" charset="0"/>
              </a:rPr>
              <a:t>Facilities &amp; Safety Features</a:t>
            </a:r>
            <a:endParaRPr lang="en-US" sz="3200" dirty="0">
              <a:solidFill>
                <a:schemeClr val="tx1"/>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219200" y="990600"/>
          <a:ext cx="7772400" cy="5343836"/>
        </p:xfrm>
        <a:graphic>
          <a:graphicData uri="http://schemas.openxmlformats.org/drawingml/2006/table">
            <a:tbl>
              <a:tblPr>
                <a:tableStyleId>{16D9F66E-5EB9-4882-86FB-DCBF35E3C3E4}</a:tableStyleId>
              </a:tblPr>
              <a:tblGrid>
                <a:gridCol w="3533979"/>
                <a:gridCol w="4238421"/>
              </a:tblGrid>
              <a:tr h="573579">
                <a:tc>
                  <a:txBody>
                    <a:bodyPr/>
                    <a:lstStyle/>
                    <a:p>
                      <a:pPr marL="0" marR="0">
                        <a:lnSpc>
                          <a:spcPct val="115000"/>
                        </a:lnSpc>
                        <a:spcBef>
                          <a:spcPts val="0"/>
                        </a:spcBef>
                        <a:spcAft>
                          <a:spcPts val="0"/>
                        </a:spcAft>
                      </a:pPr>
                      <a:r>
                        <a:rPr lang="en-US" sz="1800" b="1" dirty="0">
                          <a:latin typeface="Times New Roman" pitchFamily="18" charset="0"/>
                          <a:cs typeface="Times New Roman" pitchFamily="18" charset="0"/>
                        </a:rPr>
                        <a:t>Pedestrian Cross Passages </a:t>
                      </a:r>
                      <a:endParaRPr lang="en-US" sz="1600" b="1" dirty="0">
                        <a:solidFill>
                          <a:srgbClr val="7030A0"/>
                        </a:solidFill>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800" dirty="0">
                          <a:latin typeface="Times New Roman" pitchFamily="18" charset="0"/>
                          <a:cs typeface="Times New Roman" pitchFamily="18" charset="0"/>
                        </a:rPr>
                        <a:t>At every 250m </a:t>
                      </a:r>
                      <a:r>
                        <a:rPr lang="en-US" sz="1800" dirty="0" smtClean="0">
                          <a:latin typeface="Times New Roman" pitchFamily="18" charset="0"/>
                          <a:cs typeface="Times New Roman" pitchFamily="18" charset="0"/>
                        </a:rPr>
                        <a:t>(As</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per Codal</a:t>
                      </a:r>
                      <a:r>
                        <a:rPr lang="en-US" sz="1800" baseline="0" dirty="0" smtClean="0">
                          <a:latin typeface="Times New Roman" pitchFamily="18" charset="0"/>
                          <a:cs typeface="Times New Roman" pitchFamily="18" charset="0"/>
                        </a:rPr>
                        <a:t> provisions</a:t>
                      </a:r>
                      <a:r>
                        <a:rPr lang="en-US" sz="1800" dirty="0" smtClean="0">
                          <a:latin typeface="Times New Roman" pitchFamily="18" charset="0"/>
                          <a:cs typeface="Times New Roman" pitchFamily="18" charset="0"/>
                        </a:rPr>
                        <a:t>) </a:t>
                      </a:r>
                      <a:endParaRPr lang="en-US" sz="1600" dirty="0">
                        <a:solidFill>
                          <a:srgbClr val="7030A0"/>
                        </a:solidFill>
                        <a:latin typeface="Times New Roman" pitchFamily="18" charset="0"/>
                        <a:ea typeface="Times New Roman"/>
                        <a:cs typeface="Times New Roman" pitchFamily="18" charset="0"/>
                      </a:endParaRPr>
                    </a:p>
                  </a:txBody>
                  <a:tcPr marL="68580" marR="68580" marT="0" marB="0"/>
                </a:tc>
              </a:tr>
              <a:tr h="477981">
                <a:tc>
                  <a:txBody>
                    <a:bodyPr/>
                    <a:lstStyle/>
                    <a:p>
                      <a:pPr marL="0" marR="0">
                        <a:lnSpc>
                          <a:spcPct val="115000"/>
                        </a:lnSpc>
                        <a:spcBef>
                          <a:spcPts val="0"/>
                        </a:spcBef>
                        <a:spcAft>
                          <a:spcPts val="0"/>
                        </a:spcAft>
                      </a:pPr>
                      <a:r>
                        <a:rPr lang="en-US" sz="1800" b="1" dirty="0">
                          <a:latin typeface="Times New Roman" pitchFamily="18" charset="0"/>
                          <a:cs typeface="Times New Roman" pitchFamily="18" charset="0"/>
                        </a:rPr>
                        <a:t>Vehicular Cross Passages </a:t>
                      </a:r>
                      <a:endParaRPr lang="en-US" sz="1600" b="1" dirty="0">
                        <a:solidFill>
                          <a:srgbClr val="7030A0"/>
                        </a:solidFill>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800" dirty="0">
                          <a:latin typeface="Times New Roman" pitchFamily="18" charset="0"/>
                          <a:cs typeface="Times New Roman" pitchFamily="18" charset="0"/>
                        </a:rPr>
                        <a:t>At every 750m </a:t>
                      </a:r>
                      <a:r>
                        <a:rPr lang="en-US" sz="1800" dirty="0" smtClean="0">
                          <a:latin typeface="Times New Roman" pitchFamily="18" charset="0"/>
                          <a:cs typeface="Times New Roman" pitchFamily="18" charset="0"/>
                        </a:rPr>
                        <a:t>(As</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per Codal</a:t>
                      </a:r>
                      <a:r>
                        <a:rPr lang="en-US" sz="1800" baseline="0" dirty="0" smtClean="0">
                          <a:latin typeface="Times New Roman" pitchFamily="18" charset="0"/>
                          <a:cs typeface="Times New Roman" pitchFamily="18" charset="0"/>
                        </a:rPr>
                        <a:t> provisions</a:t>
                      </a:r>
                      <a:r>
                        <a:rPr lang="en-US" sz="1800" dirty="0" smtClean="0">
                          <a:latin typeface="Times New Roman" pitchFamily="18" charset="0"/>
                          <a:cs typeface="Times New Roman" pitchFamily="18" charset="0"/>
                        </a:rPr>
                        <a:t>) </a:t>
                      </a:r>
                      <a:endParaRPr lang="en-US" sz="1600" dirty="0">
                        <a:solidFill>
                          <a:srgbClr val="7030A0"/>
                        </a:solidFill>
                        <a:latin typeface="Times New Roman" pitchFamily="18" charset="0"/>
                        <a:ea typeface="Times New Roman"/>
                        <a:cs typeface="Times New Roman" pitchFamily="18" charset="0"/>
                      </a:endParaRPr>
                    </a:p>
                  </a:txBody>
                  <a:tcPr marL="68580" marR="68580" marT="0" marB="0"/>
                </a:tc>
              </a:tr>
              <a:tr h="2007524">
                <a:tc>
                  <a:txBody>
                    <a:bodyPr/>
                    <a:lstStyle/>
                    <a:p>
                      <a:pPr marL="0" marR="0">
                        <a:lnSpc>
                          <a:spcPct val="115000"/>
                        </a:lnSpc>
                        <a:spcBef>
                          <a:spcPts val="0"/>
                        </a:spcBef>
                        <a:spcAft>
                          <a:spcPts val="0"/>
                        </a:spcAft>
                      </a:pPr>
                      <a:r>
                        <a:rPr lang="en-US" sz="1800" b="1" dirty="0">
                          <a:latin typeface="Times New Roman" pitchFamily="18" charset="0"/>
                          <a:cs typeface="Times New Roman" pitchFamily="18" charset="0"/>
                        </a:rPr>
                        <a:t>Lay-bys (Both highway side)(BHS)</a:t>
                      </a:r>
                      <a:endParaRPr lang="en-US" sz="1600" b="1" dirty="0">
                        <a:solidFill>
                          <a:srgbClr val="7030A0"/>
                        </a:solidFill>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800" dirty="0">
                          <a:latin typeface="Times New Roman" pitchFamily="18" charset="0"/>
                          <a:cs typeface="Times New Roman" pitchFamily="18" charset="0"/>
                        </a:rPr>
                        <a:t>At every 750m</a:t>
                      </a:r>
                      <a:endParaRPr lang="en-US" sz="1600" dirty="0">
                        <a:latin typeface="Times New Roman" pitchFamily="18" charset="0"/>
                        <a:cs typeface="Times New Roman" pitchFamily="18" charset="0"/>
                      </a:endParaRPr>
                    </a:p>
                    <a:p>
                      <a:pPr marL="0" marR="0">
                        <a:lnSpc>
                          <a:spcPct val="115000"/>
                        </a:lnSpc>
                        <a:spcBef>
                          <a:spcPts val="0"/>
                        </a:spcBef>
                        <a:spcAft>
                          <a:spcPts val="0"/>
                        </a:spcAft>
                      </a:pPr>
                      <a:r>
                        <a:rPr lang="en-US" sz="1800" dirty="0">
                          <a:latin typeface="Times New Roman" pitchFamily="18" charset="0"/>
                          <a:cs typeface="Times New Roman" pitchFamily="18" charset="0"/>
                        </a:rPr>
                        <a:t>Width =  3m </a:t>
                      </a:r>
                      <a:endParaRPr lang="en-US" sz="1600" dirty="0">
                        <a:latin typeface="Times New Roman" pitchFamily="18" charset="0"/>
                        <a:cs typeface="Times New Roman" pitchFamily="18" charset="0"/>
                      </a:endParaRPr>
                    </a:p>
                    <a:p>
                      <a:pPr marL="0" marR="0">
                        <a:lnSpc>
                          <a:spcPct val="115000"/>
                        </a:lnSpc>
                        <a:spcBef>
                          <a:spcPts val="0"/>
                        </a:spcBef>
                        <a:spcAft>
                          <a:spcPts val="0"/>
                        </a:spcAft>
                      </a:pPr>
                      <a:r>
                        <a:rPr lang="en-US" sz="1800" dirty="0">
                          <a:latin typeface="Times New Roman" pitchFamily="18" charset="0"/>
                          <a:cs typeface="Times New Roman" pitchFamily="18" charset="0"/>
                        </a:rPr>
                        <a:t>Length = 40m</a:t>
                      </a:r>
                      <a:endParaRPr lang="en-US" sz="1600" dirty="0">
                        <a:latin typeface="Times New Roman" pitchFamily="18" charset="0"/>
                        <a:cs typeface="Times New Roman" pitchFamily="18" charset="0"/>
                      </a:endParaRPr>
                    </a:p>
                    <a:p>
                      <a:pPr marL="0" marR="0">
                        <a:lnSpc>
                          <a:spcPct val="115000"/>
                        </a:lnSpc>
                        <a:spcBef>
                          <a:spcPts val="0"/>
                        </a:spcBef>
                        <a:spcAft>
                          <a:spcPts val="0"/>
                        </a:spcAft>
                      </a:pPr>
                      <a:r>
                        <a:rPr lang="en-US" sz="1800" dirty="0">
                          <a:latin typeface="Times New Roman" pitchFamily="18" charset="0"/>
                          <a:cs typeface="Times New Roman" pitchFamily="18" charset="0"/>
                        </a:rPr>
                        <a:t>Hydrant Cabinet and Emergency Telephone Cabinet </a:t>
                      </a:r>
                      <a:endParaRPr lang="en-US" sz="1600" dirty="0">
                        <a:solidFill>
                          <a:srgbClr val="7030A0"/>
                        </a:solidFill>
                        <a:latin typeface="Times New Roman" pitchFamily="18" charset="0"/>
                        <a:ea typeface="Times New Roman"/>
                        <a:cs typeface="Times New Roman" pitchFamily="18" charset="0"/>
                      </a:endParaRPr>
                    </a:p>
                  </a:txBody>
                  <a:tcPr marL="68580" marR="68580" marT="0" marB="0"/>
                </a:tc>
              </a:tr>
              <a:tr h="860367">
                <a:tc>
                  <a:txBody>
                    <a:bodyPr/>
                    <a:lstStyle/>
                    <a:p>
                      <a:pPr marL="0" marR="0">
                        <a:lnSpc>
                          <a:spcPct val="115000"/>
                        </a:lnSpc>
                        <a:spcBef>
                          <a:spcPts val="0"/>
                        </a:spcBef>
                        <a:spcAft>
                          <a:spcPts val="0"/>
                        </a:spcAft>
                      </a:pPr>
                      <a:r>
                        <a:rPr lang="en-US" sz="1800" b="1" dirty="0">
                          <a:latin typeface="Times New Roman" pitchFamily="18" charset="0"/>
                          <a:cs typeface="Times New Roman" pitchFamily="18" charset="0"/>
                        </a:rPr>
                        <a:t>Jet Fan Cabinets </a:t>
                      </a:r>
                      <a:endParaRPr lang="en-US" sz="1600" b="1" dirty="0">
                        <a:solidFill>
                          <a:srgbClr val="7030A0"/>
                        </a:solidFill>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800" dirty="0">
                          <a:latin typeface="Times New Roman" pitchFamily="18" charset="0"/>
                          <a:cs typeface="Times New Roman" pitchFamily="18" charset="0"/>
                        </a:rPr>
                        <a:t>On </a:t>
                      </a:r>
                      <a:r>
                        <a:rPr lang="en-US" sz="1800" dirty="0" smtClean="0">
                          <a:latin typeface="Times New Roman" pitchFamily="18" charset="0"/>
                          <a:cs typeface="Times New Roman" pitchFamily="18" charset="0"/>
                        </a:rPr>
                        <a:t>Both Highway</a:t>
                      </a:r>
                      <a:r>
                        <a:rPr lang="en-US" sz="1800" baseline="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Sides (BHS) </a:t>
                      </a:r>
                      <a:r>
                        <a:rPr lang="en-US" sz="1800" dirty="0">
                          <a:latin typeface="Times New Roman" pitchFamily="18" charset="0"/>
                          <a:cs typeface="Times New Roman" pitchFamily="18" charset="0"/>
                        </a:rPr>
                        <a:t>at an interval of 400 to 600 m with a length of 30m</a:t>
                      </a:r>
                      <a:endParaRPr lang="en-US" sz="1600" dirty="0">
                        <a:solidFill>
                          <a:srgbClr val="7030A0"/>
                        </a:solidFill>
                        <a:latin typeface="Times New Roman" pitchFamily="18" charset="0"/>
                        <a:ea typeface="Times New Roman"/>
                        <a:cs typeface="Times New Roman" pitchFamily="18" charset="0"/>
                      </a:endParaRPr>
                    </a:p>
                  </a:txBody>
                  <a:tcPr marL="68580" marR="68580" marT="0" marB="0"/>
                </a:tc>
              </a:tr>
              <a:tr h="860367">
                <a:tc>
                  <a:txBody>
                    <a:bodyPr/>
                    <a:lstStyle/>
                    <a:p>
                      <a:pPr marL="0" marR="0">
                        <a:lnSpc>
                          <a:spcPct val="115000"/>
                        </a:lnSpc>
                        <a:spcBef>
                          <a:spcPts val="0"/>
                        </a:spcBef>
                        <a:spcAft>
                          <a:spcPts val="0"/>
                        </a:spcAft>
                      </a:pPr>
                      <a:r>
                        <a:rPr lang="en-US" sz="1800" b="1">
                          <a:latin typeface="Times New Roman" pitchFamily="18" charset="0"/>
                          <a:cs typeface="Times New Roman" pitchFamily="18" charset="0"/>
                        </a:rPr>
                        <a:t>Emergency Telephone &amp; Communication System</a:t>
                      </a:r>
                      <a:endParaRPr lang="en-US" sz="1600" b="1">
                        <a:solidFill>
                          <a:srgbClr val="7030A0"/>
                        </a:solidFill>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0"/>
                        </a:spcAft>
                      </a:pPr>
                      <a:r>
                        <a:rPr lang="en-US" sz="1800" baseline="0" dirty="0" smtClean="0">
                          <a:latin typeface="Times New Roman" pitchFamily="18" charset="0"/>
                          <a:cs typeface="Times New Roman" pitchFamily="18" charset="0"/>
                        </a:rPr>
                        <a:t>At</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emergency exits </a:t>
                      </a:r>
                      <a:r>
                        <a:rPr lang="en-US" sz="1800" dirty="0" smtClean="0">
                          <a:latin typeface="Times New Roman" pitchFamily="18" charset="0"/>
                          <a:cs typeface="Times New Roman" pitchFamily="18" charset="0"/>
                        </a:rPr>
                        <a:t>and at an </a:t>
                      </a:r>
                      <a:r>
                        <a:rPr lang="en-US" sz="1800" dirty="0">
                          <a:latin typeface="Times New Roman" pitchFamily="18" charset="0"/>
                          <a:cs typeface="Times New Roman" pitchFamily="18" charset="0"/>
                        </a:rPr>
                        <a:t>interval of 125 m on one side of the tunnel</a:t>
                      </a:r>
                      <a:endParaRPr lang="en-US" sz="1600" dirty="0">
                        <a:solidFill>
                          <a:srgbClr val="7030A0"/>
                        </a:solidFill>
                        <a:latin typeface="Times New Roman" pitchFamily="18" charset="0"/>
                        <a:ea typeface="Times New Roman"/>
                        <a:cs typeface="Times New Roman" pitchFamily="18" charset="0"/>
                      </a:endParaRPr>
                    </a:p>
                  </a:txBody>
                  <a:tcPr marL="68580" marR="68580" marT="0" marB="0"/>
                </a:tc>
              </a:tr>
              <a:tr h="477981">
                <a:tc>
                  <a:txBody>
                    <a:bodyPr/>
                    <a:lstStyle/>
                    <a:p>
                      <a:pPr marL="0" marR="0">
                        <a:lnSpc>
                          <a:spcPct val="115000"/>
                        </a:lnSpc>
                        <a:spcBef>
                          <a:spcPts val="0"/>
                        </a:spcBef>
                        <a:spcAft>
                          <a:spcPts val="0"/>
                        </a:spcAft>
                        <a:tabLst>
                          <a:tab pos="514350" algn="l"/>
                          <a:tab pos="1828800" algn="l"/>
                        </a:tabLst>
                      </a:pPr>
                      <a:r>
                        <a:rPr lang="en-US" sz="1800" b="1" dirty="0">
                          <a:latin typeface="Times New Roman" pitchFamily="18" charset="0"/>
                          <a:cs typeface="Times New Roman" pitchFamily="18" charset="0"/>
                        </a:rPr>
                        <a:t>Electrical supply cabinet	    </a:t>
                      </a:r>
                      <a:endParaRPr lang="en-US" sz="1600" b="1" dirty="0">
                        <a:solidFill>
                          <a:srgbClr val="7030A0"/>
                        </a:solidFill>
                        <a:latin typeface="Times New Roman" pitchFamily="18" charset="0"/>
                        <a:ea typeface="Times New Roman"/>
                        <a:cs typeface="Times New Roman" pitchFamily="18" charset="0"/>
                      </a:endParaRPr>
                    </a:p>
                  </a:txBody>
                  <a:tcPr marL="68580" marR="68580" marT="0" marB="0"/>
                </a:tc>
                <a:tc>
                  <a:txBody>
                    <a:bodyPr/>
                    <a:lstStyle/>
                    <a:p>
                      <a:pPr marL="0" marR="0">
                        <a:lnSpc>
                          <a:spcPct val="115000"/>
                        </a:lnSpc>
                        <a:spcBef>
                          <a:spcPts val="0"/>
                        </a:spcBef>
                        <a:spcAft>
                          <a:spcPts val="0"/>
                        </a:spcAft>
                        <a:tabLst>
                          <a:tab pos="514350" algn="l"/>
                          <a:tab pos="1828800" algn="l"/>
                        </a:tabLst>
                      </a:pPr>
                      <a:r>
                        <a:rPr lang="en-US" sz="1800" dirty="0" smtClean="0">
                          <a:latin typeface="Times New Roman" pitchFamily="18" charset="0"/>
                          <a:cs typeface="Times New Roman" pitchFamily="18" charset="0"/>
                        </a:rPr>
                        <a:t>Every </a:t>
                      </a:r>
                      <a:r>
                        <a:rPr lang="en-US" sz="1800" dirty="0">
                          <a:latin typeface="Times New Roman" pitchFamily="18" charset="0"/>
                          <a:cs typeface="Times New Roman" pitchFamily="18" charset="0"/>
                        </a:rPr>
                        <a:t>700m</a:t>
                      </a:r>
                      <a:endParaRPr lang="en-US" sz="1600" dirty="0">
                        <a:solidFill>
                          <a:srgbClr val="7030A0"/>
                        </a:solidFill>
                        <a:latin typeface="Times New Roman" pitchFamily="18" charset="0"/>
                        <a:ea typeface="Times New Roman"/>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924800" cy="639762"/>
          </a:xfrm>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normAutofit/>
          </a:bodyPr>
          <a:lstStyle/>
          <a:p>
            <a:pPr algn="ctr"/>
            <a:r>
              <a:rPr lang="en-US" sz="3200" dirty="0" smtClean="0">
                <a:solidFill>
                  <a:schemeClr val="tx1"/>
                </a:solidFill>
                <a:latin typeface="Times New Roman" pitchFamily="18" charset="0"/>
                <a:cs typeface="Times New Roman" pitchFamily="18" charset="0"/>
              </a:rPr>
              <a:t>Facilities &amp; Safety Features</a:t>
            </a:r>
            <a:endParaRPr lang="en-US" sz="3200" dirty="0">
              <a:solidFill>
                <a:schemeClr val="tx1"/>
              </a:solidFill>
              <a:latin typeface="Times New Roman" pitchFamily="18" charset="0"/>
              <a:cs typeface="Times New Roman" pitchFamily="18" charset="0"/>
            </a:endParaRPr>
          </a:p>
        </p:txBody>
      </p:sp>
      <p:graphicFrame>
        <p:nvGraphicFramePr>
          <p:cNvPr id="4" name="Table 3"/>
          <p:cNvGraphicFramePr>
            <a:graphicFrameLocks noGrp="1"/>
          </p:cNvGraphicFramePr>
          <p:nvPr/>
        </p:nvGraphicFramePr>
        <p:xfrm>
          <a:off x="1219200" y="990600"/>
          <a:ext cx="7772400" cy="5455920"/>
        </p:xfrm>
        <a:graphic>
          <a:graphicData uri="http://schemas.openxmlformats.org/drawingml/2006/table">
            <a:tbl>
              <a:tblPr>
                <a:tableStyleId>{16D9F66E-5EB9-4882-86FB-DCBF35E3C3E4}</a:tableStyleId>
              </a:tblPr>
              <a:tblGrid>
                <a:gridCol w="7772400"/>
              </a:tblGrid>
              <a:tr h="5410200">
                <a:tc>
                  <a:txBody>
                    <a:bodyPr/>
                    <a:lstStyle/>
                    <a:p>
                      <a:pPr marL="457200" indent="-457200">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Uninterruptible Power Supply (UPS) system</a:t>
                      </a:r>
                    </a:p>
                    <a:p>
                      <a:pPr marL="457200" indent="-457200">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Tunnel emergency lighting</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Emergency call system (ECS)</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CCTV monitoring</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Variable message signs (VMS)</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Traffic lights</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Over height vehicle detection</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Traffic logging equipment</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Guidance system</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Tunnel radio system</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Internal telephone system</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Sound system</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Tunnel physical variables measurement system</a:t>
                      </a:r>
                    </a:p>
                    <a:p>
                      <a:pPr marL="457200" indent="-457200" algn="l" rtl="0" eaLnBrk="1" latinLnBrk="0" hangingPunct="1">
                        <a:spcAft>
                          <a:spcPts val="600"/>
                        </a:spcAft>
                        <a:buFont typeface="Wingdings" pitchFamily="2" charset="2"/>
                        <a:buChar char="§"/>
                        <a:tabLst/>
                      </a:pPr>
                      <a:r>
                        <a:rPr kumimoji="0" lang="en-US" sz="1800" kern="1200" dirty="0" smtClean="0">
                          <a:solidFill>
                            <a:srgbClr val="002060"/>
                          </a:solidFill>
                          <a:latin typeface="Times New Roman" pitchFamily="18" charset="0"/>
                          <a:ea typeface="+mn-ea"/>
                          <a:cs typeface="Times New Roman" pitchFamily="18" charset="0"/>
                        </a:rPr>
                        <a:t> Escape route lighting</a:t>
                      </a:r>
                    </a:p>
                    <a:p>
                      <a:pPr marL="457200" marR="0" indent="-457200" algn="l" defTabSz="914400" rtl="0" eaLnBrk="1" fontAlgn="auto" latinLnBrk="0" hangingPunct="1">
                        <a:lnSpc>
                          <a:spcPct val="100000"/>
                        </a:lnSpc>
                        <a:spcBef>
                          <a:spcPts val="0"/>
                        </a:spcBef>
                        <a:spcAft>
                          <a:spcPts val="600"/>
                        </a:spcAft>
                        <a:buClrTx/>
                        <a:buSzTx/>
                        <a:buFont typeface="Wingdings" pitchFamily="2" charset="2"/>
                        <a:buChar char="§"/>
                        <a:tabLst/>
                        <a:defRPr/>
                      </a:pPr>
                      <a:r>
                        <a:rPr kumimoji="0" lang="en-US" sz="1800" kern="1200" dirty="0" smtClean="0">
                          <a:solidFill>
                            <a:srgbClr val="002060"/>
                          </a:solidFill>
                          <a:latin typeface="Times New Roman" pitchFamily="18" charset="0"/>
                          <a:ea typeface="+mn-ea"/>
                          <a:cs typeface="Times New Roman" pitchFamily="18" charset="0"/>
                        </a:rPr>
                        <a:t> Integrated tunnel control system- </a:t>
                      </a:r>
                      <a:r>
                        <a:rPr kumimoji="0" lang="en-US" sz="1800" kern="1200" noProof="0" dirty="0" smtClean="0">
                          <a:solidFill>
                            <a:srgbClr val="002060"/>
                          </a:solidFill>
                          <a:latin typeface="Times New Roman" pitchFamily="18" charset="0"/>
                          <a:ea typeface="+mn-ea"/>
                          <a:cs typeface="Times New Roman" pitchFamily="18" charset="0"/>
                        </a:rPr>
                        <a:t>Supervisory Control and Data Acquisition </a:t>
                      </a:r>
                      <a:r>
                        <a:rPr kumimoji="0" lang="en-US" sz="1800" kern="1200" dirty="0" smtClean="0">
                          <a:solidFill>
                            <a:srgbClr val="002060"/>
                          </a:solidFill>
                          <a:latin typeface="Times New Roman" pitchFamily="18" charset="0"/>
                          <a:ea typeface="+mn-ea"/>
                          <a:cs typeface="Times New Roman" pitchFamily="18" charset="0"/>
                        </a:rPr>
                        <a:t>(SCADA)</a:t>
                      </a: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normAutofit fontScale="90000"/>
          </a:bodyPr>
          <a:lstStyle/>
          <a:p>
            <a:pPr algn="ctr"/>
            <a:r>
              <a:rPr lang="en-US" dirty="0" smtClean="0"/>
              <a:t>Function (SCADA SYSTEM)</a:t>
            </a:r>
            <a:br>
              <a:rPr lang="en-US" dirty="0" smtClean="0"/>
            </a:br>
            <a:endParaRPr lang="en-US" dirty="0"/>
          </a:p>
        </p:txBody>
      </p:sp>
      <p:sp>
        <p:nvSpPr>
          <p:cNvPr id="3" name="Content Placeholder 2"/>
          <p:cNvSpPr>
            <a:spLocks noGrp="1"/>
          </p:cNvSpPr>
          <p:nvPr>
            <p:ph idx="1"/>
          </p:nvPr>
        </p:nvSpPr>
        <p:spPr>
          <a:xfrm>
            <a:off x="1435608" y="914400"/>
            <a:ext cx="7498080" cy="5334000"/>
          </a:xfrm>
        </p:spPr>
        <p:txBody>
          <a:bodyPr>
            <a:normAutofit fontScale="32500" lnSpcReduction="20000"/>
          </a:bodyPr>
          <a:lstStyle/>
          <a:p>
            <a:pPr>
              <a:buNone/>
            </a:pPr>
            <a:r>
              <a:rPr lang="en-US" i="1" dirty="0" smtClean="0"/>
              <a:t> </a:t>
            </a:r>
            <a:endParaRPr lang="en-US" dirty="0" smtClean="0"/>
          </a:p>
          <a:p>
            <a:pPr algn="just"/>
            <a:r>
              <a:rPr lang="en-US" sz="4300" dirty="0" smtClean="0">
                <a:latin typeface="Times New Roman" pitchFamily="18" charset="0"/>
                <a:cs typeface="Times New Roman" pitchFamily="18" charset="0"/>
              </a:rPr>
              <a:t>The ventilation shall be monitored and controlled in the Operating &amp; Maintenance Centre (OMCs) via the </a:t>
            </a:r>
            <a:r>
              <a:rPr lang="en-US" sz="4400" dirty="0" smtClean="0">
                <a:latin typeface="Times New Roman"/>
                <a:ea typeface="Times New Roman"/>
              </a:rPr>
              <a:t>Supervisory Control and Data Acquisition </a:t>
            </a:r>
            <a:r>
              <a:rPr lang="en-US" sz="4300" dirty="0" smtClean="0">
                <a:latin typeface="Times New Roman" pitchFamily="18" charset="0"/>
                <a:cs typeface="Times New Roman" pitchFamily="18" charset="0"/>
              </a:rPr>
              <a:t>(SCADA) system.</a:t>
            </a:r>
          </a:p>
          <a:p>
            <a:pPr algn="just"/>
            <a:endParaRPr lang="en-US" sz="4300" dirty="0" smtClean="0">
              <a:latin typeface="Times New Roman" pitchFamily="18" charset="0"/>
              <a:cs typeface="Times New Roman" pitchFamily="18" charset="0"/>
            </a:endParaRPr>
          </a:p>
          <a:p>
            <a:pPr algn="just"/>
            <a:r>
              <a:rPr lang="en-US" sz="4300" dirty="0" smtClean="0">
                <a:latin typeface="Times New Roman" pitchFamily="18" charset="0"/>
                <a:cs typeface="Times New Roman" pitchFamily="18" charset="0"/>
              </a:rPr>
              <a:t>When the ventilation system function works in the normal mode of operation, the fresh air shall be introduced through the inlet portal and it shall push the engine emissions along the tunnel length up to the outlet portal or the exhaust shafts where the emissions shall be vented.</a:t>
            </a:r>
          </a:p>
          <a:p>
            <a:pPr algn="just"/>
            <a:endParaRPr lang="en-US" sz="4300" dirty="0" smtClean="0">
              <a:latin typeface="Times New Roman" pitchFamily="18" charset="0"/>
              <a:cs typeface="Times New Roman" pitchFamily="18" charset="0"/>
            </a:endParaRPr>
          </a:p>
          <a:p>
            <a:pPr algn="just"/>
            <a:r>
              <a:rPr lang="en-US" sz="4300" dirty="0" smtClean="0">
                <a:latin typeface="Times New Roman" pitchFamily="18" charset="0"/>
                <a:cs typeface="Times New Roman" pitchFamily="18" charset="0"/>
              </a:rPr>
              <a:t>The jet fans shall be fully reversible and may be activated from the tunnel control centre by means of the </a:t>
            </a:r>
            <a:r>
              <a:rPr lang="en-US" sz="4400" dirty="0" smtClean="0">
                <a:latin typeface="Times New Roman"/>
                <a:ea typeface="Times New Roman"/>
              </a:rPr>
              <a:t>Programmable Logic Controller (</a:t>
            </a:r>
            <a:r>
              <a:rPr lang="en-US" sz="4300" dirty="0" smtClean="0">
                <a:latin typeface="Times New Roman" pitchFamily="18" charset="0"/>
                <a:cs typeface="Times New Roman" pitchFamily="18" charset="0"/>
              </a:rPr>
              <a:t>PLC) in accordance with the functional protocols to be established.</a:t>
            </a:r>
          </a:p>
          <a:p>
            <a:pPr algn="just"/>
            <a:endParaRPr lang="en-US" sz="4300" dirty="0" smtClean="0">
              <a:latin typeface="Times New Roman" pitchFamily="18" charset="0"/>
              <a:cs typeface="Times New Roman" pitchFamily="18" charset="0"/>
            </a:endParaRPr>
          </a:p>
          <a:p>
            <a:pPr algn="just"/>
            <a:r>
              <a:rPr lang="en-US" sz="4300" dirty="0" smtClean="0">
                <a:latin typeface="Times New Roman" pitchFamily="18" charset="0"/>
                <a:cs typeface="Times New Roman" pitchFamily="18" charset="0"/>
              </a:rPr>
              <a:t>Each fan and jet fan shall be connected to the SCADA system via a PLC. The SCADA system shall be programmed to identify each cable for all of the fans.</a:t>
            </a:r>
          </a:p>
          <a:p>
            <a:pPr algn="just">
              <a:buNone/>
            </a:pPr>
            <a:endParaRPr lang="en-US" sz="4300" dirty="0" smtClean="0">
              <a:latin typeface="Times New Roman" pitchFamily="18" charset="0"/>
              <a:cs typeface="Times New Roman" pitchFamily="18" charset="0"/>
            </a:endParaRPr>
          </a:p>
          <a:p>
            <a:pPr algn="just"/>
            <a:r>
              <a:rPr lang="en-US" sz="4300" dirty="0" smtClean="0">
                <a:latin typeface="Times New Roman" pitchFamily="18" charset="0"/>
                <a:cs typeface="Times New Roman" pitchFamily="18" charset="0"/>
              </a:rPr>
              <a:t>The SCADA system shall monitor the data received from all of the pollution measurement sensors. When the SCADA system detects values exceeding their defined limits, it shall then instruct the appropriate fan to switch on.</a:t>
            </a:r>
          </a:p>
          <a:p>
            <a:pPr algn="just">
              <a:buNone/>
            </a:pPr>
            <a:endParaRPr lang="en-US" sz="4300" dirty="0" smtClean="0">
              <a:latin typeface="Times New Roman" pitchFamily="18" charset="0"/>
              <a:cs typeface="Times New Roman" pitchFamily="18" charset="0"/>
            </a:endParaRPr>
          </a:p>
          <a:p>
            <a:pPr algn="just"/>
            <a:r>
              <a:rPr lang="en-US" sz="4300" dirty="0" smtClean="0">
                <a:latin typeface="Times New Roman" pitchFamily="18" charset="0"/>
                <a:cs typeface="Times New Roman" pitchFamily="18" charset="0"/>
              </a:rPr>
              <a:t>A data cable from the fan motor shall be wired back to the SCADA system via the PLC and this shall inform the SCADA system about the current status of the fan (for example motor run status, motor speed, etc.)</a:t>
            </a:r>
          </a:p>
          <a:p>
            <a:pPr algn="just">
              <a:buNone/>
            </a:pPr>
            <a:endParaRPr lang="en-US" sz="4300" dirty="0" smtClean="0">
              <a:latin typeface="Times New Roman" pitchFamily="18" charset="0"/>
              <a:cs typeface="Times New Roman" pitchFamily="18" charset="0"/>
            </a:endParaRPr>
          </a:p>
          <a:p>
            <a:pPr algn="just"/>
            <a:r>
              <a:rPr lang="en-US" sz="4300" dirty="0" smtClean="0">
                <a:latin typeface="Times New Roman" pitchFamily="18" charset="0"/>
                <a:cs typeface="Times New Roman" pitchFamily="18" charset="0"/>
              </a:rPr>
              <a:t>The fans can be switched on as required from the PLC to adjust the system performance to the particular necessities, i.e. light traffic hours, peak hours, emergency, etc.</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1438" y="71374"/>
            <a:ext cx="501015" cy="421640"/>
          </a:xfrm>
          <a:custGeom>
            <a:avLst/>
            <a:gdLst/>
            <a:ahLst/>
            <a:cxnLst/>
            <a:rect l="l" t="t" r="r" b="b"/>
            <a:pathLst>
              <a:path w="501015" h="421640">
                <a:moveTo>
                  <a:pt x="0" y="421639"/>
                </a:moveTo>
                <a:lnTo>
                  <a:pt x="501015" y="421639"/>
                </a:lnTo>
                <a:lnTo>
                  <a:pt x="501015" y="0"/>
                </a:lnTo>
                <a:lnTo>
                  <a:pt x="0" y="0"/>
                </a:lnTo>
                <a:lnTo>
                  <a:pt x="0" y="421639"/>
                </a:lnTo>
                <a:close/>
              </a:path>
            </a:pathLst>
          </a:custGeom>
          <a:ln w="9525">
            <a:solidFill>
              <a:srgbClr val="FFFFFF"/>
            </a:solidFill>
          </a:ln>
        </p:spPr>
        <p:txBody>
          <a:bodyPr wrap="square" lIns="0" tIns="0" rIns="0" bIns="0" rtlCol="0"/>
          <a:lstStyle/>
          <a:p>
            <a:endParaRPr/>
          </a:p>
        </p:txBody>
      </p:sp>
      <p:sp>
        <p:nvSpPr>
          <p:cNvPr id="7" name="Title 1"/>
          <p:cNvSpPr>
            <a:spLocks noGrp="1"/>
          </p:cNvSpPr>
          <p:nvPr>
            <p:ph type="title"/>
          </p:nvPr>
        </p:nvSpPr>
        <p:spPr>
          <a:xfrm>
            <a:off x="990600" y="0"/>
            <a:ext cx="8153400" cy="685800"/>
          </a:xfrm>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800" dirty="0" smtClean="0">
                <a:solidFill>
                  <a:schemeClr val="tx1"/>
                </a:solidFill>
                <a:latin typeface="Times New Roman" pitchFamily="18" charset="0"/>
                <a:cs typeface="Times New Roman" pitchFamily="18" charset="0"/>
              </a:rPr>
              <a:t>Zojila Tunnel-Indicative Geology</a:t>
            </a:r>
            <a:endParaRPr lang="en-US" sz="2800" dirty="0">
              <a:solidFill>
                <a:schemeClr val="tx1"/>
              </a:solidFill>
              <a:latin typeface="Times New Roman" pitchFamily="18" charset="0"/>
              <a:cs typeface="Times New Roman" pitchFamily="18" charset="0"/>
            </a:endParaRPr>
          </a:p>
        </p:txBody>
      </p:sp>
      <p:graphicFrame>
        <p:nvGraphicFramePr>
          <p:cNvPr id="11" name="Table 10"/>
          <p:cNvGraphicFramePr>
            <a:graphicFrameLocks noGrp="1"/>
          </p:cNvGraphicFramePr>
          <p:nvPr/>
        </p:nvGraphicFramePr>
        <p:xfrm>
          <a:off x="1066800" y="3505200"/>
          <a:ext cx="6400800" cy="3207759"/>
        </p:xfrm>
        <a:graphic>
          <a:graphicData uri="http://schemas.openxmlformats.org/drawingml/2006/table">
            <a:tbl>
              <a:tblPr firstRow="1" bandRow="1">
                <a:tableStyleId>{5C22544A-7EE6-4342-B048-85BDC9FD1C3A}</a:tableStyleId>
              </a:tblPr>
              <a:tblGrid>
                <a:gridCol w="681785"/>
                <a:gridCol w="994615"/>
                <a:gridCol w="2514600"/>
                <a:gridCol w="2209800"/>
              </a:tblGrid>
              <a:tr h="533400">
                <a:tc>
                  <a:txBody>
                    <a:bodyPr/>
                    <a:lstStyle/>
                    <a:p>
                      <a:r>
                        <a:rPr lang="en-US" sz="1400" dirty="0" smtClean="0">
                          <a:latin typeface="Times New Roman" pitchFamily="18" charset="0"/>
                          <a:cs typeface="Times New Roman" pitchFamily="18" charset="0"/>
                        </a:rPr>
                        <a:t>S.</a:t>
                      </a:r>
                      <a:r>
                        <a:rPr lang="en-US" sz="1400" baseline="0" dirty="0" smtClean="0">
                          <a:latin typeface="Times New Roman" pitchFamily="18" charset="0"/>
                          <a:cs typeface="Times New Roman" pitchFamily="18" charset="0"/>
                        </a:rPr>
                        <a:t> No.</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Section Number</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Section</a:t>
                      </a:r>
                      <a:r>
                        <a:rPr lang="en-US" sz="1400" baseline="0" dirty="0" smtClean="0">
                          <a:latin typeface="Times New Roman" pitchFamily="18" charset="0"/>
                          <a:cs typeface="Times New Roman" pitchFamily="18" charset="0"/>
                        </a:rPr>
                        <a:t> Detail</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Section</a:t>
                      </a:r>
                      <a:r>
                        <a:rPr lang="en-US" sz="1400" baseline="0" dirty="0" smtClean="0">
                          <a:latin typeface="Times New Roman" pitchFamily="18" charset="0"/>
                          <a:cs typeface="Times New Roman" pitchFamily="18" charset="0"/>
                        </a:rPr>
                        <a:t> Length (in metres)</a:t>
                      </a:r>
                      <a:endParaRPr lang="en-US" sz="1400" dirty="0">
                        <a:latin typeface="Times New Roman" pitchFamily="18" charset="0"/>
                        <a:cs typeface="Times New Roman" pitchFamily="18" charset="0"/>
                      </a:endParaRPr>
                    </a:p>
                  </a:txBody>
                  <a:tcPr/>
                </a:tc>
              </a:tr>
              <a:tr h="482516">
                <a:tc>
                  <a:txBody>
                    <a:bodyPr/>
                    <a:lstStyle/>
                    <a:p>
                      <a:pPr algn="ctr"/>
                      <a:r>
                        <a:rPr lang="en-US" sz="1400" dirty="0" smtClean="0">
                          <a:latin typeface="Times New Roman" pitchFamily="18" charset="0"/>
                          <a:cs typeface="Times New Roman" pitchFamily="18" charset="0"/>
                        </a:rPr>
                        <a:t>1</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Section - 1</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Slope, Debris and Talus Material</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126</a:t>
                      </a:r>
                      <a:endParaRPr lang="en-US" sz="1400" dirty="0">
                        <a:latin typeface="Times New Roman" pitchFamily="18" charset="0"/>
                        <a:cs typeface="Times New Roman" pitchFamily="18" charset="0"/>
                      </a:endParaRPr>
                    </a:p>
                  </a:txBody>
                  <a:tcPr/>
                </a:tc>
              </a:tr>
              <a:tr h="283833">
                <a:tc>
                  <a:txBody>
                    <a:bodyPr/>
                    <a:lstStyle/>
                    <a:p>
                      <a:pPr algn="ctr"/>
                      <a:r>
                        <a:rPr lang="en-US" sz="1400" dirty="0" smtClean="0">
                          <a:latin typeface="Times New Roman" pitchFamily="18" charset="0"/>
                          <a:cs typeface="Times New Roman" pitchFamily="18" charset="0"/>
                        </a:rPr>
                        <a:t>2</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Section - 2</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Metabasites (Panjal Trap)</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1640</a:t>
                      </a:r>
                      <a:endParaRPr lang="en-US" sz="1400" dirty="0">
                        <a:latin typeface="Times New Roman" pitchFamily="18" charset="0"/>
                        <a:cs typeface="Times New Roman" pitchFamily="18" charset="0"/>
                      </a:endParaRPr>
                    </a:p>
                  </a:txBody>
                  <a:tcPr/>
                </a:tc>
              </a:tr>
              <a:tr h="418839">
                <a:tc>
                  <a:txBody>
                    <a:bodyPr/>
                    <a:lstStyle/>
                    <a:p>
                      <a:pPr algn="ctr"/>
                      <a:r>
                        <a:rPr lang="en-US" sz="1400" dirty="0" smtClean="0">
                          <a:latin typeface="Times New Roman" pitchFamily="18" charset="0"/>
                          <a:cs typeface="Times New Roman" pitchFamily="18" charset="0"/>
                        </a:rPr>
                        <a:t>3</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Section - 3</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Phyllites (</a:t>
                      </a:r>
                      <a:r>
                        <a:rPr lang="en-US" sz="1400" dirty="0" err="1" smtClean="0">
                          <a:latin typeface="Times New Roman" pitchFamily="18" charset="0"/>
                          <a:cs typeface="Times New Roman" pitchFamily="18" charset="0"/>
                        </a:rPr>
                        <a:t>zojila</a:t>
                      </a:r>
                      <a:r>
                        <a:rPr lang="en-US" sz="1400" dirty="0" smtClean="0">
                          <a:latin typeface="Times New Roman" pitchFamily="18" charset="0"/>
                          <a:cs typeface="Times New Roman" pitchFamily="18" charset="0"/>
                        </a:rPr>
                        <a:t> Formation)</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5550</a:t>
                      </a:r>
                      <a:endParaRPr lang="en-US" sz="1400" dirty="0">
                        <a:latin typeface="Times New Roman" pitchFamily="18" charset="0"/>
                        <a:cs typeface="Times New Roman" pitchFamily="18" charset="0"/>
                      </a:endParaRPr>
                    </a:p>
                  </a:txBody>
                  <a:tcPr/>
                </a:tc>
              </a:tr>
              <a:tr h="283833">
                <a:tc>
                  <a:txBody>
                    <a:bodyPr/>
                    <a:lstStyle/>
                    <a:p>
                      <a:pPr algn="ctr"/>
                      <a:r>
                        <a:rPr lang="en-US" sz="1400" dirty="0" smtClean="0">
                          <a:latin typeface="Times New Roman" pitchFamily="18" charset="0"/>
                          <a:cs typeface="Times New Roman" pitchFamily="18" charset="0"/>
                        </a:rPr>
                        <a:t>4</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Section - 4</a:t>
                      </a: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Metabasites (Panjal Trap)</a:t>
                      </a:r>
                    </a:p>
                  </a:txBody>
                  <a:tcPr/>
                </a:tc>
                <a:tc>
                  <a:txBody>
                    <a:bodyPr/>
                    <a:lstStyle/>
                    <a:p>
                      <a:r>
                        <a:rPr lang="en-US" sz="1400" dirty="0" smtClean="0">
                          <a:latin typeface="Times New Roman" pitchFamily="18" charset="0"/>
                          <a:cs typeface="Times New Roman" pitchFamily="18" charset="0"/>
                        </a:rPr>
                        <a:t>2217</a:t>
                      </a:r>
                      <a:endParaRPr lang="en-US" sz="1400" dirty="0">
                        <a:latin typeface="Times New Roman" pitchFamily="18" charset="0"/>
                        <a:cs typeface="Times New Roman" pitchFamily="18" charset="0"/>
                      </a:endParaRPr>
                    </a:p>
                  </a:txBody>
                  <a:tcPr/>
                </a:tc>
              </a:tr>
              <a:tr h="482516">
                <a:tc>
                  <a:txBody>
                    <a:bodyPr/>
                    <a:lstStyle/>
                    <a:p>
                      <a:pPr algn="ctr"/>
                      <a:r>
                        <a:rPr lang="en-US" sz="1400" dirty="0" smtClean="0">
                          <a:latin typeface="Times New Roman" pitchFamily="18" charset="0"/>
                          <a:cs typeface="Times New Roman" pitchFamily="18" charset="0"/>
                        </a:rPr>
                        <a:t>5</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Section - 5</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Greywacke &amp; Slate (Agglomerate</a:t>
                      </a:r>
                      <a:r>
                        <a:rPr lang="en-US" sz="1400" baseline="0" dirty="0" smtClean="0">
                          <a:latin typeface="Times New Roman" pitchFamily="18" charset="0"/>
                          <a:cs typeface="Times New Roman" pitchFamily="18" charset="0"/>
                        </a:rPr>
                        <a:t> Slates)</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1113</a:t>
                      </a:r>
                      <a:endParaRPr lang="en-US" sz="1400" dirty="0">
                        <a:latin typeface="Times New Roman" pitchFamily="18" charset="0"/>
                        <a:cs typeface="Times New Roman" pitchFamily="18" charset="0"/>
                      </a:endParaRPr>
                    </a:p>
                  </a:txBody>
                  <a:tcPr/>
                </a:tc>
              </a:tr>
              <a:tr h="283833">
                <a:tc>
                  <a:txBody>
                    <a:bodyPr/>
                    <a:lstStyle/>
                    <a:p>
                      <a:pPr algn="ctr"/>
                      <a:r>
                        <a:rPr lang="en-US" sz="1400" dirty="0" smtClean="0">
                          <a:latin typeface="Times New Roman" pitchFamily="18" charset="0"/>
                          <a:cs typeface="Times New Roman" pitchFamily="18" charset="0"/>
                        </a:rPr>
                        <a:t>6</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Section - 6</a:t>
                      </a:r>
                      <a:endParaRPr lang="en-US" sz="14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Times New Roman" pitchFamily="18" charset="0"/>
                          <a:cs typeface="Times New Roman" pitchFamily="18" charset="0"/>
                        </a:rPr>
                        <a:t>Metabasites (Panjal Trap)</a:t>
                      </a:r>
                    </a:p>
                  </a:txBody>
                  <a:tcPr/>
                </a:tc>
                <a:tc>
                  <a:txBody>
                    <a:bodyPr/>
                    <a:lstStyle/>
                    <a:p>
                      <a:r>
                        <a:rPr lang="en-US" sz="1400" dirty="0" smtClean="0">
                          <a:latin typeface="Times New Roman" pitchFamily="18" charset="0"/>
                          <a:cs typeface="Times New Roman" pitchFamily="18" charset="0"/>
                        </a:rPr>
                        <a:t>3500</a:t>
                      </a:r>
                      <a:endParaRPr lang="en-US" sz="1400" dirty="0">
                        <a:latin typeface="Times New Roman" pitchFamily="18" charset="0"/>
                        <a:cs typeface="Times New Roman" pitchFamily="18" charset="0"/>
                      </a:endParaRPr>
                    </a:p>
                  </a:txBody>
                  <a:tcPr/>
                </a:tc>
              </a:tr>
              <a:tr h="283833">
                <a:tc>
                  <a:txBody>
                    <a:bodyPr/>
                    <a:lstStyle/>
                    <a:p>
                      <a:pPr algn="ctr"/>
                      <a:r>
                        <a:rPr lang="en-US" sz="1400" dirty="0" smtClean="0">
                          <a:latin typeface="Times New Roman" pitchFamily="18" charset="0"/>
                          <a:cs typeface="Times New Roman" pitchFamily="18" charset="0"/>
                        </a:rPr>
                        <a:t>7</a:t>
                      </a:r>
                      <a:endParaRPr lang="en-US" sz="1400" dirty="0">
                        <a:latin typeface="Times New Roman" pitchFamily="18" charset="0"/>
                        <a:cs typeface="Times New Roman" pitchFamily="18" charset="0"/>
                      </a:endParaRPr>
                    </a:p>
                  </a:txBody>
                  <a:tcPr/>
                </a:tc>
                <a:tc>
                  <a:txBody>
                    <a:bodyPr/>
                    <a:lstStyle/>
                    <a:p>
                      <a:pPr algn="ctr"/>
                      <a:r>
                        <a:rPr lang="en-US" sz="1400" dirty="0" smtClean="0">
                          <a:latin typeface="Times New Roman" pitchFamily="18" charset="0"/>
                          <a:cs typeface="Times New Roman" pitchFamily="18" charset="0"/>
                        </a:rPr>
                        <a:t>Section - 7</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Riverborn</a:t>
                      </a:r>
                      <a:r>
                        <a:rPr lang="en-US" sz="1400" baseline="0" dirty="0" smtClean="0">
                          <a:latin typeface="Times New Roman" pitchFamily="18" charset="0"/>
                          <a:cs typeface="Times New Roman" pitchFamily="18" charset="0"/>
                        </a:rPr>
                        <a:t> Material</a:t>
                      </a:r>
                      <a:endParaRPr lang="en-US" sz="1400" dirty="0">
                        <a:latin typeface="Times New Roman" pitchFamily="18" charset="0"/>
                        <a:cs typeface="Times New Roman" pitchFamily="18" charset="0"/>
                      </a:endParaRPr>
                    </a:p>
                  </a:txBody>
                  <a:tcPr/>
                </a:tc>
                <a:tc>
                  <a:txBody>
                    <a:bodyPr/>
                    <a:lstStyle/>
                    <a:p>
                      <a:r>
                        <a:rPr lang="en-US" sz="1400" dirty="0" smtClean="0">
                          <a:latin typeface="Times New Roman" pitchFamily="18" charset="0"/>
                          <a:cs typeface="Times New Roman" pitchFamily="18" charset="0"/>
                        </a:rPr>
                        <a:t>36</a:t>
                      </a:r>
                      <a:endParaRPr lang="en-US" sz="1400" dirty="0">
                        <a:latin typeface="Times New Roman" pitchFamily="18" charset="0"/>
                        <a:cs typeface="Times New Roman" pitchFamily="18" charset="0"/>
                      </a:endParaRPr>
                    </a:p>
                  </a:txBody>
                  <a:tcPr/>
                </a:tc>
              </a:tr>
            </a:tbl>
          </a:graphicData>
        </a:graphic>
      </p:graphicFrame>
      <p:pic>
        <p:nvPicPr>
          <p:cNvPr id="32772" name="Picture 4"/>
          <p:cNvPicPr>
            <a:picLocks noChangeAspect="1" noChangeArrowheads="1"/>
          </p:cNvPicPr>
          <p:nvPr/>
        </p:nvPicPr>
        <p:blipFill>
          <a:blip r:embed="rId2" cstate="print"/>
          <a:srcRect/>
          <a:stretch>
            <a:fillRect/>
          </a:stretch>
        </p:blipFill>
        <p:spPr bwMode="auto">
          <a:xfrm>
            <a:off x="990600" y="685800"/>
            <a:ext cx="8153400" cy="2686050"/>
          </a:xfrm>
          <a:prstGeom prst="rect">
            <a:avLst/>
          </a:prstGeom>
          <a:noFill/>
          <a:ln w="9525">
            <a:noFill/>
            <a:miter lim="800000"/>
            <a:headEnd/>
            <a:tailEnd/>
          </a:ln>
          <a:effectLst/>
        </p:spPr>
      </p:pic>
      <p:pic>
        <p:nvPicPr>
          <p:cNvPr id="32771" name="Picture 3"/>
          <p:cNvPicPr>
            <a:picLocks noChangeAspect="1" noChangeArrowheads="1"/>
          </p:cNvPicPr>
          <p:nvPr/>
        </p:nvPicPr>
        <p:blipFill>
          <a:blip r:embed="rId3" cstate="print"/>
          <a:srcRect/>
          <a:stretch>
            <a:fillRect/>
          </a:stretch>
        </p:blipFill>
        <p:spPr bwMode="auto">
          <a:xfrm>
            <a:off x="7391400" y="3048000"/>
            <a:ext cx="1643204"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620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200" dirty="0" smtClean="0">
                <a:solidFill>
                  <a:schemeClr val="tx1"/>
                </a:solidFill>
                <a:latin typeface="Times New Roman" pitchFamily="18" charset="0"/>
                <a:cs typeface="Times New Roman" pitchFamily="18" charset="0"/>
              </a:rPr>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Land Acquisition &amp; Forest Diversion</a:t>
            </a:r>
            <a:br>
              <a:rPr lang="en-US" sz="3200" dirty="0" smtClean="0">
                <a:solidFill>
                  <a:schemeClr val="tx1"/>
                </a:solidFill>
                <a:latin typeface="Times New Roman" pitchFamily="18" charset="0"/>
                <a:cs typeface="Times New Roman" pitchFamily="18" charset="0"/>
              </a:rPr>
            </a:br>
            <a:endParaRPr lang="en-US" sz="3200"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600200" y="1447800"/>
          <a:ext cx="734568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43000" y="914400"/>
            <a:ext cx="7772400" cy="369332"/>
          </a:xfrm>
          <a:prstGeom prst="rect">
            <a:avLst/>
          </a:prstGeom>
          <a:noFill/>
        </p:spPr>
        <p:txBody>
          <a:bodyPr wrap="square" rtlCol="0">
            <a:spAutoFit/>
          </a:bodyPr>
          <a:lstStyle/>
          <a:p>
            <a:r>
              <a:rPr lang="en-US" b="1" dirty="0" smtClean="0">
                <a:latin typeface="Times New Roman" pitchFamily="18" charset="0"/>
                <a:cs typeface="Times New Roman" pitchFamily="18" charset="0"/>
              </a:rPr>
              <a:t>Land Acquisition &amp; Forest Diversion Permissions are obtained for the Project</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76198"/>
            <a:ext cx="9144000" cy="6886501"/>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25"/>
              </a:spcBef>
            </a:pPr>
            <a:endParaRPr sz="1550">
              <a:latin typeface="Times New Roman"/>
              <a:cs typeface="Times New Roman"/>
            </a:endParaRPr>
          </a:p>
          <a:p>
            <a:pPr marL="548640">
              <a:lnSpc>
                <a:spcPct val="100000"/>
              </a:lnSpc>
            </a:pPr>
            <a:r>
              <a:rPr sz="1200" dirty="0">
                <a:solidFill>
                  <a:srgbClr val="888888"/>
                </a:solidFill>
                <a:latin typeface="Calibri"/>
                <a:cs typeface="Calibri"/>
              </a:rPr>
              <a:t>9-Aug-16</a:t>
            </a:r>
            <a:endParaRPr sz="1200">
              <a:latin typeface="Calibri"/>
              <a:cs typeface="Calibri"/>
            </a:endParaRPr>
          </a:p>
        </p:txBody>
      </p:sp>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304800"/>
            <a:ext cx="8610600" cy="6463308"/>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0"/>
              </a:spcBef>
            </a:pPr>
            <a:endParaRPr sz="1200">
              <a:latin typeface="Times New Roman"/>
              <a:cs typeface="Times New Roman"/>
            </a:endParaRPr>
          </a:p>
        </p:txBody>
      </p:sp>
      <p:sp>
        <p:nvSpPr>
          <p:cNvPr id="3" name="object 3"/>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66820" y="3411983"/>
            <a:ext cx="3439160" cy="1903095"/>
          </a:xfrm>
          <a:custGeom>
            <a:avLst/>
            <a:gdLst/>
            <a:ahLst/>
            <a:cxnLst/>
            <a:rect l="l" t="t" r="r" b="b"/>
            <a:pathLst>
              <a:path w="3439159" h="1903095">
                <a:moveTo>
                  <a:pt x="0" y="1842389"/>
                </a:moveTo>
                <a:lnTo>
                  <a:pt x="30241" y="1874789"/>
                </a:lnTo>
                <a:lnTo>
                  <a:pt x="68199" y="1896998"/>
                </a:lnTo>
                <a:lnTo>
                  <a:pt x="122808" y="1902999"/>
                </a:lnTo>
                <a:lnTo>
                  <a:pt x="152030" y="1901178"/>
                </a:lnTo>
                <a:lnTo>
                  <a:pt x="177418" y="1896998"/>
                </a:lnTo>
                <a:lnTo>
                  <a:pt x="196397" y="1890591"/>
                </a:lnTo>
                <a:lnTo>
                  <a:pt x="211518" y="1881647"/>
                </a:lnTo>
                <a:lnTo>
                  <a:pt x="226639" y="1870156"/>
                </a:lnTo>
                <a:lnTo>
                  <a:pt x="245617" y="1856104"/>
                </a:lnTo>
                <a:lnTo>
                  <a:pt x="311324" y="1807432"/>
                </a:lnTo>
                <a:lnTo>
                  <a:pt x="341933" y="1784095"/>
                </a:lnTo>
                <a:lnTo>
                  <a:pt x="380491" y="1752746"/>
                </a:lnTo>
                <a:lnTo>
                  <a:pt x="405098" y="1730660"/>
                </a:lnTo>
                <a:lnTo>
                  <a:pt x="431847" y="1709860"/>
                </a:lnTo>
                <a:lnTo>
                  <a:pt x="463930" y="1692274"/>
                </a:lnTo>
                <a:lnTo>
                  <a:pt x="503225" y="1681402"/>
                </a:lnTo>
                <a:lnTo>
                  <a:pt x="547592" y="1675209"/>
                </a:lnTo>
                <a:lnTo>
                  <a:pt x="594483" y="1667325"/>
                </a:lnTo>
                <a:lnTo>
                  <a:pt x="641350" y="1651380"/>
                </a:lnTo>
                <a:lnTo>
                  <a:pt x="679589" y="1631281"/>
                </a:lnTo>
                <a:lnTo>
                  <a:pt x="719456" y="1606926"/>
                </a:lnTo>
                <a:lnTo>
                  <a:pt x="759316" y="1578969"/>
                </a:lnTo>
                <a:lnTo>
                  <a:pt x="797537" y="1548061"/>
                </a:lnTo>
                <a:lnTo>
                  <a:pt x="832484" y="1514855"/>
                </a:lnTo>
                <a:lnTo>
                  <a:pt x="861094" y="1479580"/>
                </a:lnTo>
                <a:lnTo>
                  <a:pt x="884455" y="1441805"/>
                </a:lnTo>
                <a:lnTo>
                  <a:pt x="907164" y="1401196"/>
                </a:lnTo>
                <a:lnTo>
                  <a:pt x="933816" y="1357416"/>
                </a:lnTo>
                <a:lnTo>
                  <a:pt x="969009" y="1310131"/>
                </a:lnTo>
                <a:lnTo>
                  <a:pt x="996582" y="1277375"/>
                </a:lnTo>
                <a:lnTo>
                  <a:pt x="1027620" y="1241341"/>
                </a:lnTo>
                <a:lnTo>
                  <a:pt x="1061325" y="1203230"/>
                </a:lnTo>
                <a:lnTo>
                  <a:pt x="1096899" y="1164240"/>
                </a:lnTo>
                <a:lnTo>
                  <a:pt x="1133544" y="1125572"/>
                </a:lnTo>
                <a:lnTo>
                  <a:pt x="1170463" y="1088425"/>
                </a:lnTo>
                <a:lnTo>
                  <a:pt x="1206859" y="1053999"/>
                </a:lnTo>
                <a:lnTo>
                  <a:pt x="1241932" y="1023492"/>
                </a:lnTo>
                <a:lnTo>
                  <a:pt x="1287249" y="988780"/>
                </a:lnTo>
                <a:lnTo>
                  <a:pt x="1332389" y="958812"/>
                </a:lnTo>
                <a:lnTo>
                  <a:pt x="1377537" y="932259"/>
                </a:lnTo>
                <a:lnTo>
                  <a:pt x="1422875" y="907791"/>
                </a:lnTo>
                <a:lnTo>
                  <a:pt x="1468586" y="884078"/>
                </a:lnTo>
                <a:lnTo>
                  <a:pt x="1514855" y="859789"/>
                </a:lnTo>
                <a:lnTo>
                  <a:pt x="1598969" y="817348"/>
                </a:lnTo>
                <a:lnTo>
                  <a:pt x="1693132" y="772763"/>
                </a:lnTo>
                <a:lnTo>
                  <a:pt x="1769816" y="737560"/>
                </a:lnTo>
                <a:lnTo>
                  <a:pt x="1801494" y="723264"/>
                </a:lnTo>
                <a:lnTo>
                  <a:pt x="1848961" y="700360"/>
                </a:lnTo>
                <a:lnTo>
                  <a:pt x="1890996" y="679625"/>
                </a:lnTo>
                <a:lnTo>
                  <a:pt x="1932501" y="659421"/>
                </a:lnTo>
                <a:lnTo>
                  <a:pt x="1978376" y="638107"/>
                </a:lnTo>
                <a:lnTo>
                  <a:pt x="2033524" y="614044"/>
                </a:lnTo>
                <a:lnTo>
                  <a:pt x="2074202" y="597161"/>
                </a:lnTo>
                <a:lnTo>
                  <a:pt x="2118826" y="579106"/>
                </a:lnTo>
                <a:lnTo>
                  <a:pt x="2166435" y="560196"/>
                </a:lnTo>
                <a:lnTo>
                  <a:pt x="2216070" y="540750"/>
                </a:lnTo>
                <a:lnTo>
                  <a:pt x="2266771" y="521083"/>
                </a:lnTo>
                <a:lnTo>
                  <a:pt x="2317577" y="501513"/>
                </a:lnTo>
                <a:lnTo>
                  <a:pt x="2367529" y="482356"/>
                </a:lnTo>
                <a:lnTo>
                  <a:pt x="2415666" y="463930"/>
                </a:lnTo>
                <a:lnTo>
                  <a:pt x="2463777" y="446506"/>
                </a:lnTo>
                <a:lnTo>
                  <a:pt x="2513542" y="429831"/>
                </a:lnTo>
                <a:lnTo>
                  <a:pt x="2563839" y="413585"/>
                </a:lnTo>
                <a:lnTo>
                  <a:pt x="2613548" y="397446"/>
                </a:lnTo>
                <a:lnTo>
                  <a:pt x="2661549" y="381093"/>
                </a:lnTo>
                <a:lnTo>
                  <a:pt x="2706721" y="364204"/>
                </a:lnTo>
                <a:lnTo>
                  <a:pt x="2747942" y="346457"/>
                </a:lnTo>
                <a:lnTo>
                  <a:pt x="2784094" y="327532"/>
                </a:lnTo>
                <a:lnTo>
                  <a:pt x="2827576" y="292695"/>
                </a:lnTo>
                <a:lnTo>
                  <a:pt x="2857178" y="253596"/>
                </a:lnTo>
                <a:lnTo>
                  <a:pt x="2881422" y="214174"/>
                </a:lnTo>
                <a:lnTo>
                  <a:pt x="2908830" y="178367"/>
                </a:lnTo>
                <a:lnTo>
                  <a:pt x="2947924" y="150113"/>
                </a:lnTo>
                <a:lnTo>
                  <a:pt x="2993138" y="134356"/>
                </a:lnTo>
                <a:lnTo>
                  <a:pt x="3046499" y="124300"/>
                </a:lnTo>
                <a:lnTo>
                  <a:pt x="3104022" y="117665"/>
                </a:lnTo>
                <a:lnTo>
                  <a:pt x="3161726" y="112173"/>
                </a:lnTo>
                <a:lnTo>
                  <a:pt x="3215626" y="105546"/>
                </a:lnTo>
                <a:lnTo>
                  <a:pt x="3261740" y="95503"/>
                </a:lnTo>
                <a:lnTo>
                  <a:pt x="3317305" y="74973"/>
                </a:lnTo>
                <a:lnTo>
                  <a:pt x="3363261" y="51562"/>
                </a:lnTo>
                <a:lnTo>
                  <a:pt x="3402812" y="26245"/>
                </a:lnTo>
                <a:lnTo>
                  <a:pt x="3439159" y="0"/>
                </a:lnTo>
              </a:path>
            </a:pathLst>
          </a:custGeom>
          <a:ln w="38100">
            <a:solidFill>
              <a:srgbClr val="FFFF00"/>
            </a:solidFill>
          </a:ln>
        </p:spPr>
        <p:txBody>
          <a:bodyPr wrap="square" lIns="0" tIns="0" rIns="0" bIns="0" rtlCol="0"/>
          <a:lstStyle/>
          <a:p>
            <a:endParaRPr/>
          </a:p>
        </p:txBody>
      </p:sp>
      <p:sp>
        <p:nvSpPr>
          <p:cNvPr id="6" name="object 6"/>
          <p:cNvSpPr txBox="1"/>
          <p:nvPr/>
        </p:nvSpPr>
        <p:spPr>
          <a:xfrm>
            <a:off x="5261229" y="3460369"/>
            <a:ext cx="2237105" cy="276999"/>
          </a:xfrm>
          <a:prstGeom prst="rect">
            <a:avLst/>
          </a:prstGeom>
        </p:spPr>
        <p:txBody>
          <a:bodyPr vert="horz" wrap="square" lIns="0" tIns="0" rIns="0" bIns="0" rtlCol="0">
            <a:spAutoFit/>
          </a:bodyPr>
          <a:lstStyle/>
          <a:p>
            <a:pPr marL="12700">
              <a:lnSpc>
                <a:spcPct val="100000"/>
              </a:lnSpc>
            </a:pPr>
            <a:r>
              <a:rPr sz="1800" spc="-10" dirty="0">
                <a:solidFill>
                  <a:srgbClr val="FFFFFF"/>
                </a:solidFill>
                <a:latin typeface="Calibri"/>
                <a:cs typeface="Calibri"/>
              </a:rPr>
              <a:t>Zoji </a:t>
            </a:r>
            <a:r>
              <a:rPr sz="1800" spc="-5" dirty="0">
                <a:solidFill>
                  <a:srgbClr val="FFFFFF"/>
                </a:solidFill>
                <a:latin typeface="Calibri"/>
                <a:cs typeface="Calibri"/>
              </a:rPr>
              <a:t>la </a:t>
            </a:r>
            <a:r>
              <a:rPr sz="1800" dirty="0">
                <a:solidFill>
                  <a:srgbClr val="FFFFFF"/>
                </a:solidFill>
                <a:latin typeface="Calibri"/>
                <a:cs typeface="Calibri"/>
              </a:rPr>
              <a:t>tunnel</a:t>
            </a:r>
            <a:r>
              <a:rPr sz="1800" spc="-35" dirty="0">
                <a:solidFill>
                  <a:srgbClr val="FFFFFF"/>
                </a:solidFill>
                <a:latin typeface="Calibri"/>
                <a:cs typeface="Calibri"/>
              </a:rPr>
              <a:t> </a:t>
            </a:r>
            <a:r>
              <a:rPr sz="1800" spc="-5" dirty="0">
                <a:solidFill>
                  <a:srgbClr val="FFFFFF"/>
                </a:solidFill>
                <a:latin typeface="Calibri"/>
                <a:cs typeface="Calibri"/>
              </a:rPr>
              <a:t>Alignment</a:t>
            </a:r>
            <a:endParaRPr sz="1800">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304800"/>
          </a:xfrm>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400" b="1" dirty="0" smtClean="0">
                <a:solidFill>
                  <a:schemeClr val="tx1"/>
                </a:solidFill>
                <a:latin typeface="Times New Roman" pitchFamily="18" charset="0"/>
                <a:cs typeface="Times New Roman" pitchFamily="18" charset="0"/>
              </a:rPr>
              <a:t>Muck Disposal Sites and Their Capacities</a:t>
            </a:r>
            <a:endParaRPr lang="en-US" sz="2400" b="1"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143000" y="381000"/>
          <a:ext cx="7848600" cy="5930340"/>
        </p:xfrm>
        <a:graphic>
          <a:graphicData uri="http://schemas.openxmlformats.org/drawingml/2006/table">
            <a:tbl>
              <a:tblPr firstRow="1" bandRow="1">
                <a:tableStyleId>{5C22544A-7EE6-4342-B048-85BDC9FD1C3A}</a:tableStyleId>
              </a:tblPr>
              <a:tblGrid>
                <a:gridCol w="1962150"/>
                <a:gridCol w="1962150"/>
                <a:gridCol w="1962150"/>
                <a:gridCol w="1962150"/>
              </a:tblGrid>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S. No.</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General Area</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Pocket</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Approx Area In Sq M</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a:t>
                      </a:r>
                    </a:p>
                  </a:txBody>
                  <a:tcPr marL="68580" marR="68580" marT="0" marB="0"/>
                </a:tc>
                <a:tc>
                  <a:txBody>
                    <a:bodyPr/>
                    <a:lstStyle/>
                    <a:p>
                      <a:pPr marL="0" marR="0">
                        <a:lnSpc>
                          <a:spcPct val="115000"/>
                        </a:lnSpc>
                        <a:spcBef>
                          <a:spcPts val="0"/>
                        </a:spcBef>
                        <a:spcAft>
                          <a:spcPts val="1000"/>
                        </a:spcAft>
                      </a:pPr>
                      <a:r>
                        <a:rPr lang="en-US" sz="1200" b="1" dirty="0">
                          <a:latin typeface="Times New Roman" pitchFamily="18" charset="0"/>
                          <a:ea typeface="Calibri"/>
                          <a:cs typeface="Times New Roman" pitchFamily="18" charset="0"/>
                        </a:rPr>
                        <a:t>Baltal</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B 1</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155361.75</a:t>
                      </a:r>
                    </a:p>
                  </a:txBody>
                  <a:tcPr marL="68580" marR="68580" marT="0" marB="0"/>
                </a:tc>
              </a:tr>
              <a:tr h="245166">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2</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B 2</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65645.289</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3</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B 3</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59576.723</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4</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B 4</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164496.28</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5</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B 5</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19858.898</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6</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B 6</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98125.188</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7</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B 7</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59637.234</a:t>
                      </a:r>
                    </a:p>
                  </a:txBody>
                  <a:tcPr marL="68580" marR="68580" marT="0" marB="0"/>
                </a:tc>
              </a:tr>
              <a:tr h="258417">
                <a:tc>
                  <a:txBody>
                    <a:bodyPr/>
                    <a:lstStyle/>
                    <a:p>
                      <a:pPr marL="0" marR="0" algn="ctr">
                        <a:lnSpc>
                          <a:spcPct val="115000"/>
                        </a:lnSpc>
                        <a:spcBef>
                          <a:spcPts val="0"/>
                        </a:spcBef>
                        <a:spcAft>
                          <a:spcPts val="1000"/>
                        </a:spcAft>
                      </a:pP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1200" b="1">
                          <a:latin typeface="Times New Roman" pitchFamily="18" charset="0"/>
                          <a:ea typeface="Calibri"/>
                          <a:cs typeface="Times New Roman" pitchFamily="18" charset="0"/>
                        </a:rPr>
                        <a:t>Gumri</a:t>
                      </a:r>
                    </a:p>
                  </a:txBody>
                  <a:tcPr marL="68580" marR="68580" marT="0" marB="0"/>
                </a:tc>
                <a:tc>
                  <a:txBody>
                    <a:bodyPr/>
                    <a:lstStyle/>
                    <a:p>
                      <a:pPr marL="0" marR="0" algn="ctr">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endParaRPr lang="en-US" sz="1200" b="1" dirty="0">
                        <a:latin typeface="Times New Roman" pitchFamily="18" charset="0"/>
                        <a:ea typeface="Calibri"/>
                        <a:cs typeface="Times New Roman" pitchFamily="18" charset="0"/>
                      </a:endParaRP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8</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G 1</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150838.03</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9</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G 2</a:t>
                      </a: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58759.207</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10</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G 3</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2217.805</a:t>
                      </a:r>
                    </a:p>
                  </a:txBody>
                  <a:tcPr marL="68580" marR="68580" marT="0" marB="0"/>
                </a:tc>
              </a:tr>
              <a:tr h="258417">
                <a:tc>
                  <a:txBody>
                    <a:bodyPr/>
                    <a:lstStyle/>
                    <a:p>
                      <a:pPr marL="0" marR="0" algn="ctr">
                        <a:lnSpc>
                          <a:spcPct val="115000"/>
                        </a:lnSpc>
                        <a:spcBef>
                          <a:spcPts val="0"/>
                        </a:spcBef>
                        <a:spcAft>
                          <a:spcPts val="1000"/>
                        </a:spcAft>
                      </a:pP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r>
                        <a:rPr lang="en-US" sz="1200" b="1">
                          <a:latin typeface="Times New Roman" pitchFamily="18" charset="0"/>
                          <a:ea typeface="Calibri"/>
                          <a:cs typeface="Times New Roman" pitchFamily="18" charset="0"/>
                        </a:rPr>
                        <a:t>Machoi-Minamarg</a:t>
                      </a:r>
                    </a:p>
                  </a:txBody>
                  <a:tcPr marL="68580" marR="68580" marT="0" marB="0"/>
                </a:tc>
                <a:tc>
                  <a:txBody>
                    <a:bodyPr/>
                    <a:lstStyle/>
                    <a:p>
                      <a:pPr marL="0" marR="0" algn="ctr">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endParaRPr lang="en-US" sz="1200" b="1" dirty="0">
                        <a:latin typeface="Times New Roman" pitchFamily="18" charset="0"/>
                        <a:ea typeface="Calibri"/>
                        <a:cs typeface="Times New Roman" pitchFamily="18" charset="0"/>
                      </a:endParaRP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11</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1</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59323.469</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12</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2</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73709.831</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13</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3</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29879.09</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14</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4</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19959.721</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15</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5</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33286.363</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16</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6</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17036.328</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17</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7</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115611.68</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18</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8</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51048.48</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19</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a:latin typeface="Times New Roman" pitchFamily="18" charset="0"/>
                          <a:ea typeface="Calibri"/>
                          <a:cs typeface="Times New Roman" pitchFamily="18" charset="0"/>
                        </a:rPr>
                        <a:t>M 9</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25463.756</a:t>
                      </a:r>
                    </a:p>
                  </a:txBody>
                  <a:tcPr marL="68580" marR="68580" marT="0" marB="0"/>
                </a:tc>
              </a:tr>
              <a:tr h="258417">
                <a:tc>
                  <a:txBody>
                    <a:bodyPr/>
                    <a:lstStyle/>
                    <a:p>
                      <a:pPr marL="0" marR="0" algn="ctr">
                        <a:lnSpc>
                          <a:spcPct val="115000"/>
                        </a:lnSpc>
                        <a:spcBef>
                          <a:spcPts val="0"/>
                        </a:spcBef>
                        <a:spcAft>
                          <a:spcPts val="1000"/>
                        </a:spcAft>
                      </a:pPr>
                      <a:r>
                        <a:rPr lang="en-US" sz="1200" b="1" dirty="0" smtClean="0">
                          <a:latin typeface="Times New Roman" pitchFamily="18" charset="0"/>
                          <a:ea typeface="Calibri"/>
                          <a:cs typeface="Times New Roman" pitchFamily="18" charset="0"/>
                        </a:rPr>
                        <a:t>20</a:t>
                      </a:r>
                      <a:endParaRPr lang="en-US" sz="1200" b="1" dirty="0">
                        <a:latin typeface="Times New Roman" pitchFamily="18" charset="0"/>
                        <a:ea typeface="Calibri"/>
                        <a:cs typeface="Times New Roman" pitchFamily="18" charset="0"/>
                      </a:endParaRPr>
                    </a:p>
                  </a:txBody>
                  <a:tcPr marL="68580" marR="68580" marT="0" marB="0"/>
                </a:tc>
                <a:tc>
                  <a:txBody>
                    <a:bodyPr/>
                    <a:lstStyle/>
                    <a:p>
                      <a:pPr marL="0" marR="0">
                        <a:lnSpc>
                          <a:spcPct val="115000"/>
                        </a:lnSpc>
                        <a:spcBef>
                          <a:spcPts val="0"/>
                        </a:spcBef>
                        <a:spcAft>
                          <a:spcPts val="1000"/>
                        </a:spcAft>
                      </a:pPr>
                      <a:endParaRPr lang="en-US" sz="1200" b="1">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M 10</a:t>
                      </a:r>
                    </a:p>
                  </a:txBody>
                  <a:tcPr marL="68580" marR="68580" marT="0" marB="0"/>
                </a:tc>
                <a:tc>
                  <a:txBody>
                    <a:bodyPr/>
                    <a:lstStyle/>
                    <a:p>
                      <a:pPr marL="0" marR="0" algn="ctr">
                        <a:lnSpc>
                          <a:spcPct val="115000"/>
                        </a:lnSpc>
                        <a:spcBef>
                          <a:spcPts val="0"/>
                        </a:spcBef>
                        <a:spcAft>
                          <a:spcPts val="1000"/>
                        </a:spcAft>
                      </a:pPr>
                      <a:r>
                        <a:rPr lang="en-US" sz="1200" b="1" dirty="0">
                          <a:latin typeface="Times New Roman" pitchFamily="18" charset="0"/>
                          <a:ea typeface="Calibri"/>
                          <a:cs typeface="Times New Roman" pitchFamily="18" charset="0"/>
                        </a:rPr>
                        <a:t>50221.875</a:t>
                      </a:r>
                    </a:p>
                  </a:txBody>
                  <a:tcPr marL="68580" marR="68580" marT="0" marB="0"/>
                </a:tc>
              </a:tr>
            </a:tbl>
          </a:graphicData>
        </a:graphic>
      </p:graphicFrame>
      <p:sp>
        <p:nvSpPr>
          <p:cNvPr id="1026" name="Rectangle 2"/>
          <p:cNvSpPr>
            <a:spLocks noChangeArrowheads="1"/>
          </p:cNvSpPr>
          <p:nvPr/>
        </p:nvSpPr>
        <p:spPr bwMode="auto">
          <a:xfrm>
            <a:off x="1219200" y="6427113"/>
            <a:ext cx="3421129" cy="43088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Note:- (a)Total number of pockets identified -  20</a:t>
            </a:r>
            <a:endParaRPr kumimoji="0" lang="en-US" sz="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(b)Total approximate area -</a:t>
            </a:r>
            <a:r>
              <a:rPr kumimoji="0" lang="en-US" sz="1100" b="1" i="0" u="none" strike="noStrike" cap="none" normalizeH="0" dirty="0" smtClean="0">
                <a:ln>
                  <a:noFill/>
                </a:ln>
                <a:solidFill>
                  <a:schemeClr val="tx1"/>
                </a:solidFill>
                <a:effectLst/>
                <a:latin typeface="Arial" pitchFamily="34" charset="0"/>
                <a:ea typeface="Calibri" pitchFamily="34" charset="0"/>
                <a:cs typeface="Times New Roman" pitchFamily="18" charset="0"/>
              </a:rPr>
              <a:t> </a:t>
            </a:r>
            <a:r>
              <a:rPr kumimoji="0" lang="en-US" sz="1100" b="1"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1310057 Sq m</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l="43269" t="15385" r="1538" b="16924"/>
          <a:stretch>
            <a:fillRect/>
          </a:stretch>
        </p:blipFill>
        <p:spPr bwMode="auto">
          <a:xfrm>
            <a:off x="1143000" y="533400"/>
            <a:ext cx="4267200" cy="3810000"/>
          </a:xfrm>
          <a:prstGeom prst="rect">
            <a:avLst/>
          </a:prstGeom>
          <a:noFill/>
          <a:ln w="9525">
            <a:noFill/>
            <a:miter lim="800000"/>
            <a:headEnd/>
            <a:tailEnd/>
          </a:ln>
        </p:spPr>
      </p:pic>
      <p:pic>
        <p:nvPicPr>
          <p:cNvPr id="5" name="Picture 4"/>
          <p:cNvPicPr/>
          <p:nvPr/>
        </p:nvPicPr>
        <p:blipFill>
          <a:blip r:embed="rId3" cstate="print"/>
          <a:srcRect l="38301" t="15128" r="3204" b="13333"/>
          <a:stretch>
            <a:fillRect/>
          </a:stretch>
        </p:blipFill>
        <p:spPr bwMode="auto">
          <a:xfrm>
            <a:off x="4800600" y="3124200"/>
            <a:ext cx="4191000" cy="3581400"/>
          </a:xfrm>
          <a:prstGeom prst="rect">
            <a:avLst/>
          </a:prstGeom>
          <a:noFill/>
          <a:ln w="9525">
            <a:noFill/>
            <a:miter lim="800000"/>
            <a:headEnd/>
            <a:tailEnd/>
          </a:ln>
        </p:spPr>
      </p:pic>
      <p:sp>
        <p:nvSpPr>
          <p:cNvPr id="2" name="Title 1"/>
          <p:cNvSpPr>
            <a:spLocks noGrp="1"/>
          </p:cNvSpPr>
          <p:nvPr>
            <p:ph type="title" idx="4294967295"/>
          </p:nvPr>
        </p:nvSpPr>
        <p:spPr>
          <a:xfrm>
            <a:off x="5410200" y="152400"/>
            <a:ext cx="3733800" cy="381000"/>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2000" b="1" dirty="0" smtClean="0">
                <a:solidFill>
                  <a:schemeClr val="tx1"/>
                </a:solidFill>
                <a:latin typeface="Times New Roman" pitchFamily="18" charset="0"/>
                <a:cs typeface="Times New Roman" pitchFamily="18" charset="0"/>
              </a:rPr>
              <a:t>Photos of Muck-Disposal Sites</a:t>
            </a:r>
            <a:endParaRPr lang="en-US" sz="20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l="37660" t="14615" r="2563" b="12564"/>
          <a:stretch>
            <a:fillRect/>
          </a:stretch>
        </p:blipFill>
        <p:spPr bwMode="auto">
          <a:xfrm>
            <a:off x="1219200" y="609600"/>
            <a:ext cx="7772400" cy="6096000"/>
          </a:xfrm>
          <a:prstGeom prst="rect">
            <a:avLst/>
          </a:prstGeom>
          <a:noFill/>
          <a:ln w="9525">
            <a:noFill/>
            <a:miter lim="800000"/>
            <a:headEnd/>
            <a:tailEnd/>
          </a:ln>
        </p:spPr>
      </p:pic>
      <p:sp>
        <p:nvSpPr>
          <p:cNvPr id="3" name="Title 1"/>
          <p:cNvSpPr txBox="1">
            <a:spLocks/>
          </p:cNvSpPr>
          <p:nvPr/>
        </p:nvSpPr>
        <p:spPr>
          <a:xfrm>
            <a:off x="990600" y="0"/>
            <a:ext cx="8153400" cy="487363"/>
          </a:xfrm>
          <a:prstGeom prst="rect">
            <a:avLst/>
          </a:prstGeom>
          <a:effectLst>
            <a:innerShdw blurRad="63500" dist="50800" dir="16200000">
              <a:prstClr val="black">
                <a:alpha val="50000"/>
              </a:prstClr>
            </a:innerShdw>
          </a:effectLst>
        </p:spPr>
        <p:style>
          <a:lnRef idx="1">
            <a:schemeClr val="accent2"/>
          </a:lnRef>
          <a:fillRef idx="2">
            <a:schemeClr val="accent2"/>
          </a:fillRef>
          <a:effectRef idx="1">
            <a:schemeClr val="accent2"/>
          </a:effectRef>
          <a:fontRef idx="minor">
            <a:schemeClr val="dk1"/>
          </a:fontRef>
        </p:style>
        <p:txBody>
          <a:bodyPr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tx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Photos of Muck-Disposal Sites</a:t>
            </a:r>
            <a:endParaRPr kumimoji="0" lang="en-US" sz="2400" b="1" i="0" u="none" strike="noStrike" kern="1200" cap="none" spc="0" normalizeH="0" baseline="0" noProof="0" dirty="0">
              <a:ln>
                <a:noFill/>
              </a:ln>
              <a:solidFill>
                <a:schemeClr val="tx1"/>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0"/>
            <a:ext cx="8153400" cy="762000"/>
          </a:xfrm>
          <a:prstGeom prst="rect">
            <a:avLst/>
          </a:prstGeom>
        </p:spPr>
        <p:style>
          <a:lnRef idx="1">
            <a:schemeClr val="accent1"/>
          </a:lnRef>
          <a:fillRef idx="2">
            <a:schemeClr val="accent1"/>
          </a:fillRef>
          <a:effectRef idx="1">
            <a:schemeClr val="accent1"/>
          </a:effectRef>
          <a:fontRef idx="minor">
            <a:schemeClr val="dk1"/>
          </a:fontRef>
        </p:style>
        <p:txBody>
          <a:bodyPr anchor="ctr">
            <a:noAutofit/>
          </a:bodyPr>
          <a:lstStyle/>
          <a:p>
            <a:pPr marL="363220">
              <a:lnSpc>
                <a:spcPct val="100000"/>
              </a:lnSpc>
            </a:pPr>
            <a:r>
              <a:rPr lang="en-US" sz="2400" b="1" dirty="0" smtClean="0">
                <a:solidFill>
                  <a:schemeClr val="tx1"/>
                </a:solidFill>
                <a:latin typeface="Times New Roman" pitchFamily="18" charset="0"/>
                <a:cs typeface="Times New Roman" pitchFamily="18" charset="0"/>
              </a:rPr>
              <a:t>ZOJILA TUNNEL – PROJECT SITE CONDITIONS</a:t>
            </a:r>
          </a:p>
        </p:txBody>
      </p:sp>
      <p:graphicFrame>
        <p:nvGraphicFramePr>
          <p:cNvPr id="4" name="Diagram 3"/>
          <p:cNvGraphicFramePr/>
          <p:nvPr/>
        </p:nvGraphicFramePr>
        <p:xfrm>
          <a:off x="1219200" y="914400"/>
          <a:ext cx="77724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0"/>
            <a:ext cx="7498080" cy="567078"/>
          </a:xfrm>
          <a:prstGeom prst="rect">
            <a:avLst/>
          </a:prstGeom>
        </p:spPr>
        <p:txBody>
          <a:bodyPr vert="horz" wrap="square" lIns="0" tIns="195834" rIns="0" bIns="0" rtlCol="0">
            <a:spAutoFit/>
          </a:bodyPr>
          <a:lstStyle/>
          <a:p>
            <a:pPr marL="363220" algn="ctr">
              <a:lnSpc>
                <a:spcPct val="100000"/>
              </a:lnSpc>
            </a:pPr>
            <a:r>
              <a:rPr lang="en-US" sz="2400" b="1" dirty="0" smtClean="0">
                <a:solidFill>
                  <a:schemeClr val="tx1"/>
                </a:solidFill>
                <a:latin typeface="Times New Roman" pitchFamily="18" charset="0"/>
                <a:cs typeface="Times New Roman" pitchFamily="18" charset="0"/>
              </a:rPr>
              <a:t>APRIL MONTH: DAY 1 OF ROUTE OPENING</a:t>
            </a:r>
            <a:endParaRPr lang="en-US" sz="2400" b="1" dirty="0">
              <a:solidFill>
                <a:schemeClr val="tx1"/>
              </a:solidFill>
              <a:latin typeface="Times New Roman" pitchFamily="18" charset="0"/>
              <a:cs typeface="Times New Roman" pitchFamily="18" charset="0"/>
            </a:endParaRPr>
          </a:p>
        </p:txBody>
      </p:sp>
      <p:sp>
        <p:nvSpPr>
          <p:cNvPr id="3" name="object 3"/>
          <p:cNvSpPr txBox="1"/>
          <p:nvPr/>
        </p:nvSpPr>
        <p:spPr>
          <a:xfrm>
            <a:off x="0" y="914399"/>
            <a:ext cx="9144000" cy="5999078"/>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548640">
              <a:lnSpc>
                <a:spcPct val="100000"/>
              </a:lnSpc>
              <a:spcBef>
                <a:spcPts val="730"/>
              </a:spcBef>
            </a:pPr>
            <a:endParaRPr sz="1200">
              <a:latin typeface="Calibri"/>
              <a:cs typeface="Calibri"/>
            </a:endParaRPr>
          </a:p>
        </p:txBody>
      </p:sp>
      <p:sp>
        <p:nvSpPr>
          <p:cNvPr id="4" name="object 4"/>
          <p:cNvSpPr/>
          <p:nvPr/>
        </p:nvSpPr>
        <p:spPr>
          <a:xfrm>
            <a:off x="1600200" y="685800"/>
            <a:ext cx="6705600" cy="2971800"/>
          </a:xfrm>
          <a:prstGeom prst="rect">
            <a:avLst/>
          </a:prstGeom>
          <a:blipFill>
            <a:blip r:embed="rId2" cstate="print"/>
            <a:stretch>
              <a:fillRect/>
            </a:stretch>
          </a:blipFill>
          <a:ln>
            <a:solidFill>
              <a:schemeClr val="accent3"/>
            </a:solidFill>
          </a:ln>
        </p:spPr>
        <p:txBody>
          <a:bodyPr wrap="square" lIns="0" tIns="0" rIns="0" bIns="0" rtlCol="0"/>
          <a:lstStyle/>
          <a:p>
            <a:endParaRPr/>
          </a:p>
        </p:txBody>
      </p:sp>
      <p:sp>
        <p:nvSpPr>
          <p:cNvPr id="5" name="object 3"/>
          <p:cNvSpPr/>
          <p:nvPr/>
        </p:nvSpPr>
        <p:spPr>
          <a:xfrm>
            <a:off x="1600200" y="3733800"/>
            <a:ext cx="6705600" cy="2971800"/>
          </a:xfrm>
          <a:prstGeom prst="rect">
            <a:avLst/>
          </a:prstGeom>
          <a:blipFill>
            <a:blip r:embed="rId3" cstate="print"/>
            <a:stretch>
              <a:fillRect/>
            </a:stretch>
          </a:blipFill>
          <a:ln>
            <a:solidFill>
              <a:schemeClr val="accent3"/>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7800" y="0"/>
            <a:ext cx="7239000" cy="756104"/>
          </a:xfrm>
          <a:prstGeom prst="rect">
            <a:avLst/>
          </a:prstGeom>
        </p:spPr>
        <p:txBody>
          <a:bodyPr vert="horz" wrap="square" lIns="0" tIns="261112" rIns="0" bIns="0" rtlCol="0">
            <a:spAutoFit/>
          </a:bodyPr>
          <a:lstStyle/>
          <a:p>
            <a:pPr marL="363220" algn="ctr"/>
            <a:r>
              <a:rPr lang="en-US" sz="3200" b="1" dirty="0" smtClean="0">
                <a:solidFill>
                  <a:srgbClr val="0070C0"/>
                </a:solidFill>
                <a:latin typeface="Times New Roman" pitchFamily="18" charset="0"/>
                <a:cs typeface="Times New Roman" pitchFamily="18" charset="0"/>
              </a:rPr>
              <a:t>MACHINE IN SNOW</a:t>
            </a:r>
            <a:endParaRPr lang="en-US" sz="3200" b="1" dirty="0">
              <a:solidFill>
                <a:srgbClr val="0070C0"/>
              </a:solidFill>
              <a:latin typeface="Times New Roman" pitchFamily="18" charset="0"/>
              <a:cs typeface="Times New Roman" pitchFamily="18" charset="0"/>
            </a:endParaRPr>
          </a:p>
        </p:txBody>
      </p:sp>
      <p:sp>
        <p:nvSpPr>
          <p:cNvPr id="3" name="object 3"/>
          <p:cNvSpPr txBox="1"/>
          <p:nvPr/>
        </p:nvSpPr>
        <p:spPr>
          <a:xfrm>
            <a:off x="0" y="990597"/>
            <a:ext cx="9144000" cy="5740033"/>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15"/>
              </a:spcBef>
            </a:pPr>
            <a:endParaRPr sz="1300">
              <a:latin typeface="Times New Roman"/>
              <a:cs typeface="Times New Roman"/>
            </a:endParaRPr>
          </a:p>
        </p:txBody>
      </p:sp>
      <p:sp>
        <p:nvSpPr>
          <p:cNvPr id="4" name="object 4"/>
          <p:cNvSpPr/>
          <p:nvPr/>
        </p:nvSpPr>
        <p:spPr>
          <a:xfrm>
            <a:off x="1219200" y="838202"/>
            <a:ext cx="7696200" cy="5714999"/>
          </a:xfrm>
          <a:prstGeom prst="rect">
            <a:avLst/>
          </a:prstGeom>
          <a:blipFill>
            <a:blip r:embed="rId2" cstate="print"/>
            <a:stretch>
              <a:fillRect/>
            </a:stretch>
          </a:blipFill>
          <a:ln>
            <a:solidFill>
              <a:schemeClr val="accent3"/>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 y="533399"/>
            <a:ext cx="9134475" cy="6406882"/>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548640">
              <a:lnSpc>
                <a:spcPct val="100000"/>
              </a:lnSpc>
              <a:spcBef>
                <a:spcPts val="969"/>
              </a:spcBef>
            </a:pPr>
            <a:r>
              <a:rPr sz="1200" dirty="0">
                <a:solidFill>
                  <a:srgbClr val="888888"/>
                </a:solidFill>
                <a:latin typeface="Calibri"/>
                <a:cs typeface="Calibri"/>
              </a:rPr>
              <a:t>9-Aug-16</a:t>
            </a:r>
            <a:endParaRPr sz="1200">
              <a:latin typeface="Calibri"/>
              <a:cs typeface="Calibri"/>
            </a:endParaRPr>
          </a:p>
        </p:txBody>
      </p:sp>
      <p:sp>
        <p:nvSpPr>
          <p:cNvPr id="3" name="object 3"/>
          <p:cNvSpPr/>
          <p:nvPr/>
        </p:nvSpPr>
        <p:spPr>
          <a:xfrm>
            <a:off x="1" y="533400"/>
            <a:ext cx="9134475" cy="63245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387081" y="1376426"/>
            <a:ext cx="286767" cy="35369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033" y="5186808"/>
            <a:ext cx="574036" cy="609155"/>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575175" y="2857627"/>
            <a:ext cx="405131"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GU</a:t>
            </a:r>
            <a:r>
              <a:rPr sz="1000" b="1" spc="-5" dirty="0">
                <a:latin typeface="Calibri"/>
                <a:cs typeface="Calibri"/>
              </a:rPr>
              <a:t>MRI</a:t>
            </a:r>
            <a:endParaRPr sz="1000">
              <a:latin typeface="Calibri"/>
              <a:cs typeface="Calibri"/>
            </a:endParaRPr>
          </a:p>
        </p:txBody>
      </p:sp>
      <p:sp>
        <p:nvSpPr>
          <p:cNvPr id="7" name="object 7"/>
          <p:cNvSpPr/>
          <p:nvPr/>
        </p:nvSpPr>
        <p:spPr>
          <a:xfrm>
            <a:off x="4495800" y="2971800"/>
            <a:ext cx="152400" cy="152400"/>
          </a:xfrm>
          <a:custGeom>
            <a:avLst/>
            <a:gdLst/>
            <a:ahLst/>
            <a:cxnLst/>
            <a:rect l="l" t="t" r="r" b="b"/>
            <a:pathLst>
              <a:path w="152400" h="152400">
                <a:moveTo>
                  <a:pt x="152400" y="58165"/>
                </a:moveTo>
                <a:lnTo>
                  <a:pt x="0" y="58165"/>
                </a:lnTo>
                <a:lnTo>
                  <a:pt x="47116" y="94234"/>
                </a:lnTo>
                <a:lnTo>
                  <a:pt x="29083" y="152400"/>
                </a:lnTo>
                <a:lnTo>
                  <a:pt x="76200" y="116459"/>
                </a:lnTo>
                <a:lnTo>
                  <a:pt x="112173" y="116459"/>
                </a:lnTo>
                <a:lnTo>
                  <a:pt x="105283" y="94234"/>
                </a:lnTo>
                <a:lnTo>
                  <a:pt x="152400" y="58165"/>
                </a:lnTo>
                <a:close/>
              </a:path>
              <a:path w="152400" h="152400">
                <a:moveTo>
                  <a:pt x="112173" y="116459"/>
                </a:moveTo>
                <a:lnTo>
                  <a:pt x="76200" y="116459"/>
                </a:lnTo>
                <a:lnTo>
                  <a:pt x="123316" y="152400"/>
                </a:lnTo>
                <a:lnTo>
                  <a:pt x="112173" y="116459"/>
                </a:lnTo>
                <a:close/>
              </a:path>
              <a:path w="152400" h="152400">
                <a:moveTo>
                  <a:pt x="76200" y="0"/>
                </a:moveTo>
                <a:lnTo>
                  <a:pt x="58165" y="58165"/>
                </a:lnTo>
                <a:lnTo>
                  <a:pt x="94234" y="58165"/>
                </a:lnTo>
                <a:lnTo>
                  <a:pt x="76200" y="0"/>
                </a:lnTo>
                <a:close/>
              </a:path>
            </a:pathLst>
          </a:custGeom>
          <a:solidFill>
            <a:srgbClr val="FF0000"/>
          </a:solidFill>
        </p:spPr>
        <p:txBody>
          <a:bodyPr wrap="square" lIns="0" tIns="0" rIns="0" bIns="0" rtlCol="0"/>
          <a:lstStyle/>
          <a:p>
            <a:endParaRPr/>
          </a:p>
        </p:txBody>
      </p:sp>
      <p:sp>
        <p:nvSpPr>
          <p:cNvPr id="8" name="object 8"/>
          <p:cNvSpPr/>
          <p:nvPr/>
        </p:nvSpPr>
        <p:spPr>
          <a:xfrm>
            <a:off x="4495800" y="2971800"/>
            <a:ext cx="152400" cy="152400"/>
          </a:xfrm>
          <a:custGeom>
            <a:avLst/>
            <a:gdLst/>
            <a:ahLst/>
            <a:cxnLst/>
            <a:rect l="l" t="t" r="r" b="b"/>
            <a:pathLst>
              <a:path w="152400" h="152400">
                <a:moveTo>
                  <a:pt x="0" y="58165"/>
                </a:moveTo>
                <a:lnTo>
                  <a:pt x="58165" y="58165"/>
                </a:lnTo>
                <a:lnTo>
                  <a:pt x="76200" y="0"/>
                </a:lnTo>
                <a:lnTo>
                  <a:pt x="94234" y="58165"/>
                </a:lnTo>
                <a:lnTo>
                  <a:pt x="152400" y="58165"/>
                </a:lnTo>
                <a:lnTo>
                  <a:pt x="105283" y="94234"/>
                </a:lnTo>
                <a:lnTo>
                  <a:pt x="123316" y="152400"/>
                </a:lnTo>
                <a:lnTo>
                  <a:pt x="76200" y="116459"/>
                </a:lnTo>
                <a:lnTo>
                  <a:pt x="29083" y="152400"/>
                </a:lnTo>
                <a:lnTo>
                  <a:pt x="47116" y="94234"/>
                </a:lnTo>
                <a:lnTo>
                  <a:pt x="0" y="58165"/>
                </a:lnTo>
                <a:close/>
              </a:path>
            </a:pathLst>
          </a:custGeom>
          <a:ln w="9525">
            <a:solidFill>
              <a:srgbClr val="000000"/>
            </a:solidFill>
          </a:ln>
        </p:spPr>
        <p:txBody>
          <a:bodyPr wrap="square" lIns="0" tIns="0" rIns="0" bIns="0" rtlCol="0"/>
          <a:lstStyle/>
          <a:p>
            <a:endParaRPr/>
          </a:p>
        </p:txBody>
      </p:sp>
      <p:sp>
        <p:nvSpPr>
          <p:cNvPr id="9" name="object 9"/>
          <p:cNvSpPr/>
          <p:nvPr/>
        </p:nvSpPr>
        <p:spPr>
          <a:xfrm>
            <a:off x="114300" y="5736335"/>
            <a:ext cx="569976" cy="291084"/>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07492" y="5736335"/>
            <a:ext cx="205739" cy="291084"/>
          </a:xfrm>
          <a:prstGeom prst="rect">
            <a:avLst/>
          </a:prstGeom>
          <a:blipFill>
            <a:blip r:embed="rId6" cstate="print"/>
            <a:stretch>
              <a:fillRect/>
            </a:stretch>
          </a:blipFill>
        </p:spPr>
        <p:txBody>
          <a:bodyPr wrap="square" lIns="0" tIns="0" rIns="0" bIns="0" rtlCol="0"/>
          <a:lstStyle/>
          <a:p>
            <a:endParaRPr/>
          </a:p>
        </p:txBody>
      </p:sp>
      <p:sp>
        <p:nvSpPr>
          <p:cNvPr id="11" name="object 11"/>
          <p:cNvSpPr txBox="1"/>
          <p:nvPr/>
        </p:nvSpPr>
        <p:spPr>
          <a:xfrm>
            <a:off x="183591" y="5773014"/>
            <a:ext cx="419100" cy="153888"/>
          </a:xfrm>
          <a:prstGeom prst="rect">
            <a:avLst/>
          </a:prstGeom>
        </p:spPr>
        <p:txBody>
          <a:bodyPr vert="horz" wrap="square" lIns="0" tIns="0" rIns="0" bIns="0" rtlCol="0">
            <a:spAutoFit/>
          </a:bodyPr>
          <a:lstStyle/>
          <a:p>
            <a:pPr marL="12700">
              <a:lnSpc>
                <a:spcPct val="100000"/>
              </a:lnSpc>
            </a:pPr>
            <a:r>
              <a:rPr sz="1000" b="1" spc="-5">
                <a:solidFill>
                  <a:srgbClr val="0000FF"/>
                </a:solidFill>
                <a:latin typeface="Calibri"/>
                <a:cs typeface="Calibri"/>
              </a:rPr>
              <a:t>B</a:t>
            </a:r>
            <a:r>
              <a:rPr sz="1000" b="1" spc="-10">
                <a:solidFill>
                  <a:srgbClr val="0000FF"/>
                </a:solidFill>
                <a:latin typeface="Calibri"/>
                <a:cs typeface="Calibri"/>
              </a:rPr>
              <a:t>A</a:t>
            </a:r>
            <a:r>
              <a:rPr sz="1000" b="1" spc="-5">
                <a:solidFill>
                  <a:srgbClr val="0000FF"/>
                </a:solidFill>
                <a:latin typeface="Calibri"/>
                <a:cs typeface="Calibri"/>
              </a:rPr>
              <a:t>LT</a:t>
            </a:r>
            <a:r>
              <a:rPr sz="1000" b="1" spc="-15">
                <a:solidFill>
                  <a:srgbClr val="0000FF"/>
                </a:solidFill>
                <a:latin typeface="Calibri"/>
                <a:cs typeface="Calibri"/>
              </a:rPr>
              <a:t>A</a:t>
            </a:r>
            <a:r>
              <a:rPr sz="1000" b="1" spc="-5">
                <a:solidFill>
                  <a:srgbClr val="0000FF"/>
                </a:solidFill>
                <a:latin typeface="Calibri"/>
                <a:cs typeface="Calibri"/>
              </a:rPr>
              <a:t>L</a:t>
            </a:r>
            <a:endParaRPr sz="1000">
              <a:latin typeface="Calibri"/>
              <a:cs typeface="Calibri"/>
            </a:endParaRPr>
          </a:p>
        </p:txBody>
      </p:sp>
      <p:sp>
        <p:nvSpPr>
          <p:cNvPr id="12" name="object 12"/>
          <p:cNvSpPr/>
          <p:nvPr/>
        </p:nvSpPr>
        <p:spPr>
          <a:xfrm>
            <a:off x="1381126" y="3529632"/>
            <a:ext cx="672465" cy="1604645"/>
          </a:xfrm>
          <a:custGeom>
            <a:avLst/>
            <a:gdLst/>
            <a:ahLst/>
            <a:cxnLst/>
            <a:rect l="l" t="t" r="r" b="b"/>
            <a:pathLst>
              <a:path w="672464" h="1604645">
                <a:moveTo>
                  <a:pt x="95250" y="1594818"/>
                </a:moveTo>
                <a:lnTo>
                  <a:pt x="130466" y="1554293"/>
                </a:lnTo>
                <a:lnTo>
                  <a:pt x="165100" y="1513651"/>
                </a:lnTo>
                <a:lnTo>
                  <a:pt x="198548" y="1472755"/>
                </a:lnTo>
                <a:lnTo>
                  <a:pt x="230208" y="1431468"/>
                </a:lnTo>
                <a:lnTo>
                  <a:pt x="259476" y="1389651"/>
                </a:lnTo>
                <a:lnTo>
                  <a:pt x="285750" y="1347168"/>
                </a:lnTo>
                <a:lnTo>
                  <a:pt x="308266" y="1303265"/>
                </a:lnTo>
                <a:lnTo>
                  <a:pt x="327363" y="1257901"/>
                </a:lnTo>
                <a:lnTo>
                  <a:pt x="344090" y="1212008"/>
                </a:lnTo>
                <a:lnTo>
                  <a:pt x="359494" y="1166517"/>
                </a:lnTo>
                <a:lnTo>
                  <a:pt x="374623" y="1122360"/>
                </a:lnTo>
                <a:lnTo>
                  <a:pt x="390525" y="1080468"/>
                </a:lnTo>
                <a:lnTo>
                  <a:pt x="410769" y="1034385"/>
                </a:lnTo>
                <a:lnTo>
                  <a:pt x="431112" y="991704"/>
                </a:lnTo>
                <a:lnTo>
                  <a:pt x="450857" y="950157"/>
                </a:lnTo>
                <a:lnTo>
                  <a:pt x="469309" y="907476"/>
                </a:lnTo>
                <a:lnTo>
                  <a:pt x="485775" y="861393"/>
                </a:lnTo>
                <a:lnTo>
                  <a:pt x="499033" y="810967"/>
                </a:lnTo>
                <a:lnTo>
                  <a:pt x="509549" y="757694"/>
                </a:lnTo>
                <a:lnTo>
                  <a:pt x="519150" y="702964"/>
                </a:lnTo>
                <a:lnTo>
                  <a:pt x="529666" y="648167"/>
                </a:lnTo>
                <a:lnTo>
                  <a:pt x="542925" y="594693"/>
                </a:lnTo>
                <a:lnTo>
                  <a:pt x="560609" y="542063"/>
                </a:lnTo>
                <a:lnTo>
                  <a:pt x="581500" y="489336"/>
                </a:lnTo>
                <a:lnTo>
                  <a:pt x="603074" y="437206"/>
                </a:lnTo>
                <a:lnTo>
                  <a:pt x="622806" y="386368"/>
                </a:lnTo>
                <a:lnTo>
                  <a:pt x="638175" y="337518"/>
                </a:lnTo>
                <a:lnTo>
                  <a:pt x="653551" y="277159"/>
                </a:lnTo>
                <a:lnTo>
                  <a:pt x="666130" y="217836"/>
                </a:lnTo>
                <a:lnTo>
                  <a:pt x="671875" y="163585"/>
                </a:lnTo>
                <a:lnTo>
                  <a:pt x="666750" y="118443"/>
                </a:lnTo>
                <a:lnTo>
                  <a:pt x="648295" y="83718"/>
                </a:lnTo>
                <a:lnTo>
                  <a:pt x="619125" y="57150"/>
                </a:lnTo>
                <a:lnTo>
                  <a:pt x="582810" y="37415"/>
                </a:lnTo>
                <a:lnTo>
                  <a:pt x="542925" y="23193"/>
                </a:lnTo>
                <a:lnTo>
                  <a:pt x="496704" y="10031"/>
                </a:lnTo>
                <a:lnTo>
                  <a:pt x="443483" y="0"/>
                </a:lnTo>
                <a:lnTo>
                  <a:pt x="389977" y="1565"/>
                </a:lnTo>
                <a:lnTo>
                  <a:pt x="342900" y="23193"/>
                </a:lnTo>
                <a:lnTo>
                  <a:pt x="315736" y="53779"/>
                </a:lnTo>
                <a:lnTo>
                  <a:pt x="290011" y="96557"/>
                </a:lnTo>
                <a:lnTo>
                  <a:pt x="266128" y="147018"/>
                </a:lnTo>
                <a:lnTo>
                  <a:pt x="244489" y="200654"/>
                </a:lnTo>
                <a:lnTo>
                  <a:pt x="225495" y="252957"/>
                </a:lnTo>
                <a:lnTo>
                  <a:pt x="209550" y="299418"/>
                </a:lnTo>
                <a:lnTo>
                  <a:pt x="195675" y="346796"/>
                </a:lnTo>
                <a:lnTo>
                  <a:pt x="186976" y="390163"/>
                </a:lnTo>
                <a:lnTo>
                  <a:pt x="181404" y="432701"/>
                </a:lnTo>
                <a:lnTo>
                  <a:pt x="176912" y="477592"/>
                </a:lnTo>
                <a:lnTo>
                  <a:pt x="171450" y="528018"/>
                </a:lnTo>
                <a:lnTo>
                  <a:pt x="166158" y="575317"/>
                </a:lnTo>
                <a:lnTo>
                  <a:pt x="161247" y="626076"/>
                </a:lnTo>
                <a:lnTo>
                  <a:pt x="156590" y="679227"/>
                </a:lnTo>
                <a:lnTo>
                  <a:pt x="152061" y="733701"/>
                </a:lnTo>
                <a:lnTo>
                  <a:pt x="147531" y="788430"/>
                </a:lnTo>
                <a:lnTo>
                  <a:pt x="142875" y="842343"/>
                </a:lnTo>
                <a:lnTo>
                  <a:pt x="138553" y="896080"/>
                </a:lnTo>
                <a:lnTo>
                  <a:pt x="134761" y="950632"/>
                </a:lnTo>
                <a:lnTo>
                  <a:pt x="130968" y="1005458"/>
                </a:lnTo>
                <a:lnTo>
                  <a:pt x="126647" y="1060021"/>
                </a:lnTo>
                <a:lnTo>
                  <a:pt x="121267" y="1113779"/>
                </a:lnTo>
                <a:lnTo>
                  <a:pt x="114300" y="1166193"/>
                </a:lnTo>
                <a:lnTo>
                  <a:pt x="105171" y="1218801"/>
                </a:lnTo>
                <a:lnTo>
                  <a:pt x="94191" y="1272351"/>
                </a:lnTo>
                <a:lnTo>
                  <a:pt x="82153" y="1325118"/>
                </a:lnTo>
                <a:lnTo>
                  <a:pt x="69850" y="1375376"/>
                </a:lnTo>
                <a:lnTo>
                  <a:pt x="58076" y="1421401"/>
                </a:lnTo>
                <a:lnTo>
                  <a:pt x="47625" y="1461468"/>
                </a:lnTo>
                <a:lnTo>
                  <a:pt x="34147" y="1509688"/>
                </a:lnTo>
                <a:lnTo>
                  <a:pt x="22002" y="1547193"/>
                </a:lnTo>
                <a:lnTo>
                  <a:pt x="10763" y="1577554"/>
                </a:lnTo>
                <a:lnTo>
                  <a:pt x="0" y="1604343"/>
                </a:lnTo>
              </a:path>
            </a:pathLst>
          </a:custGeom>
          <a:ln w="9525">
            <a:solidFill>
              <a:srgbClr val="FF0000"/>
            </a:solidFill>
          </a:ln>
        </p:spPr>
        <p:txBody>
          <a:bodyPr wrap="square" lIns="0" tIns="0" rIns="0" bIns="0" rtlCol="0"/>
          <a:lstStyle/>
          <a:p>
            <a:endParaRPr/>
          </a:p>
        </p:txBody>
      </p:sp>
      <p:sp>
        <p:nvSpPr>
          <p:cNvPr id="13" name="object 13"/>
          <p:cNvSpPr/>
          <p:nvPr/>
        </p:nvSpPr>
        <p:spPr>
          <a:xfrm>
            <a:off x="1170694" y="3343275"/>
            <a:ext cx="529591" cy="1847850"/>
          </a:xfrm>
          <a:custGeom>
            <a:avLst/>
            <a:gdLst/>
            <a:ahLst/>
            <a:cxnLst/>
            <a:rect l="l" t="t" r="r" b="b"/>
            <a:pathLst>
              <a:path w="529589" h="1847850">
                <a:moveTo>
                  <a:pt x="200906" y="1724025"/>
                </a:moveTo>
                <a:lnTo>
                  <a:pt x="211374" y="1671882"/>
                </a:lnTo>
                <a:lnTo>
                  <a:pt x="221784" y="1619841"/>
                </a:lnTo>
                <a:lnTo>
                  <a:pt x="232081" y="1568000"/>
                </a:lnTo>
                <a:lnTo>
                  <a:pt x="242206" y="1516462"/>
                </a:lnTo>
                <a:lnTo>
                  <a:pt x="252102" y="1465326"/>
                </a:lnTo>
                <a:lnTo>
                  <a:pt x="261713" y="1414692"/>
                </a:lnTo>
                <a:lnTo>
                  <a:pt x="270981" y="1364662"/>
                </a:lnTo>
                <a:lnTo>
                  <a:pt x="279849" y="1315336"/>
                </a:lnTo>
                <a:lnTo>
                  <a:pt x="288259" y="1266815"/>
                </a:lnTo>
                <a:lnTo>
                  <a:pt x="296156" y="1219200"/>
                </a:lnTo>
                <a:lnTo>
                  <a:pt x="304232" y="1166979"/>
                </a:lnTo>
                <a:lnTo>
                  <a:pt x="311607" y="1115182"/>
                </a:lnTo>
                <a:lnTo>
                  <a:pt x="318395" y="1064006"/>
                </a:lnTo>
                <a:lnTo>
                  <a:pt x="324712" y="1013648"/>
                </a:lnTo>
                <a:lnTo>
                  <a:pt x="330676" y="964306"/>
                </a:lnTo>
                <a:lnTo>
                  <a:pt x="336400" y="916178"/>
                </a:lnTo>
                <a:lnTo>
                  <a:pt x="342003" y="869460"/>
                </a:lnTo>
                <a:lnTo>
                  <a:pt x="347599" y="824352"/>
                </a:lnTo>
                <a:lnTo>
                  <a:pt x="353306" y="781050"/>
                </a:lnTo>
                <a:lnTo>
                  <a:pt x="361375" y="719137"/>
                </a:lnTo>
                <a:lnTo>
                  <a:pt x="368503" y="660400"/>
                </a:lnTo>
                <a:lnTo>
                  <a:pt x="375356" y="604837"/>
                </a:lnTo>
                <a:lnTo>
                  <a:pt x="382600" y="552450"/>
                </a:lnTo>
                <a:lnTo>
                  <a:pt x="390903" y="503237"/>
                </a:lnTo>
                <a:lnTo>
                  <a:pt x="400931" y="457200"/>
                </a:lnTo>
                <a:lnTo>
                  <a:pt x="416552" y="407218"/>
                </a:lnTo>
                <a:lnTo>
                  <a:pt x="435221" y="362882"/>
                </a:lnTo>
                <a:lnTo>
                  <a:pt x="454652" y="322582"/>
                </a:lnTo>
                <a:lnTo>
                  <a:pt x="472559" y="284707"/>
                </a:lnTo>
                <a:lnTo>
                  <a:pt x="486656" y="247650"/>
                </a:lnTo>
                <a:lnTo>
                  <a:pt x="504515" y="202007"/>
                </a:lnTo>
                <a:lnTo>
                  <a:pt x="522374" y="158924"/>
                </a:lnTo>
                <a:lnTo>
                  <a:pt x="529518" y="119723"/>
                </a:lnTo>
                <a:lnTo>
                  <a:pt x="488349" y="65263"/>
                </a:lnTo>
                <a:lnTo>
                  <a:pt x="448894" y="45861"/>
                </a:lnTo>
                <a:lnTo>
                  <a:pt x="401502" y="28575"/>
                </a:lnTo>
                <a:lnTo>
                  <a:pt x="350808" y="14463"/>
                </a:lnTo>
                <a:lnTo>
                  <a:pt x="301447" y="4586"/>
                </a:lnTo>
                <a:lnTo>
                  <a:pt x="258056" y="0"/>
                </a:lnTo>
                <a:lnTo>
                  <a:pt x="210531" y="387"/>
                </a:lnTo>
                <a:lnTo>
                  <a:pt x="163062" y="6114"/>
                </a:lnTo>
                <a:lnTo>
                  <a:pt x="118399" y="18315"/>
                </a:lnTo>
                <a:lnTo>
                  <a:pt x="79296" y="38124"/>
                </a:lnTo>
                <a:lnTo>
                  <a:pt x="48506" y="66675"/>
                </a:lnTo>
                <a:lnTo>
                  <a:pt x="18167" y="131614"/>
                </a:lnTo>
                <a:lnTo>
                  <a:pt x="10406" y="172069"/>
                </a:lnTo>
                <a:lnTo>
                  <a:pt x="5819" y="218736"/>
                </a:lnTo>
                <a:lnTo>
                  <a:pt x="3085" y="272282"/>
                </a:lnTo>
                <a:lnTo>
                  <a:pt x="881" y="333375"/>
                </a:lnTo>
                <a:lnTo>
                  <a:pt x="0" y="374567"/>
                </a:lnTo>
                <a:lnTo>
                  <a:pt x="119" y="419639"/>
                </a:lnTo>
                <a:lnTo>
                  <a:pt x="1095" y="467989"/>
                </a:lnTo>
                <a:lnTo>
                  <a:pt x="2786" y="519016"/>
                </a:lnTo>
                <a:lnTo>
                  <a:pt x="5048" y="572119"/>
                </a:lnTo>
                <a:lnTo>
                  <a:pt x="7739" y="626696"/>
                </a:lnTo>
                <a:lnTo>
                  <a:pt x="10715" y="682146"/>
                </a:lnTo>
                <a:lnTo>
                  <a:pt x="13835" y="737868"/>
                </a:lnTo>
                <a:lnTo>
                  <a:pt x="16954" y="793262"/>
                </a:lnTo>
                <a:lnTo>
                  <a:pt x="19931" y="847725"/>
                </a:lnTo>
                <a:lnTo>
                  <a:pt x="22607" y="897476"/>
                </a:lnTo>
                <a:lnTo>
                  <a:pt x="25441" y="948660"/>
                </a:lnTo>
                <a:lnTo>
                  <a:pt x="28432" y="1000887"/>
                </a:lnTo>
                <a:lnTo>
                  <a:pt x="31581" y="1053770"/>
                </a:lnTo>
                <a:lnTo>
                  <a:pt x="34887" y="1106920"/>
                </a:lnTo>
                <a:lnTo>
                  <a:pt x="38351" y="1159950"/>
                </a:lnTo>
                <a:lnTo>
                  <a:pt x="41972" y="1212470"/>
                </a:lnTo>
                <a:lnTo>
                  <a:pt x="45750" y="1264094"/>
                </a:lnTo>
                <a:lnTo>
                  <a:pt x="49686" y="1314432"/>
                </a:lnTo>
                <a:lnTo>
                  <a:pt x="53780" y="1363096"/>
                </a:lnTo>
                <a:lnTo>
                  <a:pt x="58031" y="1409700"/>
                </a:lnTo>
                <a:lnTo>
                  <a:pt x="63492" y="1464140"/>
                </a:lnTo>
                <a:lnTo>
                  <a:pt x="69267" y="1516549"/>
                </a:lnTo>
                <a:lnTo>
                  <a:pt x="75317" y="1567180"/>
                </a:lnTo>
                <a:lnTo>
                  <a:pt x="81601" y="1616286"/>
                </a:lnTo>
                <a:lnTo>
                  <a:pt x="88082" y="1664123"/>
                </a:lnTo>
                <a:lnTo>
                  <a:pt x="94719" y="1710944"/>
                </a:lnTo>
                <a:lnTo>
                  <a:pt x="101474" y="1757002"/>
                </a:lnTo>
                <a:lnTo>
                  <a:pt x="108308" y="1802553"/>
                </a:lnTo>
                <a:lnTo>
                  <a:pt x="115181" y="1847850"/>
                </a:lnTo>
              </a:path>
            </a:pathLst>
          </a:custGeom>
          <a:ln w="9525">
            <a:solidFill>
              <a:srgbClr val="FF0000"/>
            </a:solidFill>
          </a:ln>
        </p:spPr>
        <p:txBody>
          <a:bodyPr wrap="square" lIns="0" tIns="0" rIns="0" bIns="0" rtlCol="0"/>
          <a:lstStyle/>
          <a:p>
            <a:endParaRPr/>
          </a:p>
        </p:txBody>
      </p:sp>
      <p:sp>
        <p:nvSpPr>
          <p:cNvPr id="14" name="object 14"/>
          <p:cNvSpPr/>
          <p:nvPr/>
        </p:nvSpPr>
        <p:spPr>
          <a:xfrm>
            <a:off x="775031" y="3286125"/>
            <a:ext cx="482600" cy="1981200"/>
          </a:xfrm>
          <a:custGeom>
            <a:avLst/>
            <a:gdLst/>
            <a:ahLst/>
            <a:cxnLst/>
            <a:rect l="l" t="t" r="r" b="b"/>
            <a:pathLst>
              <a:path w="482600" h="1981200">
                <a:moveTo>
                  <a:pt x="387019" y="1981200"/>
                </a:moveTo>
                <a:lnTo>
                  <a:pt x="352160" y="1941195"/>
                </a:lnTo>
                <a:lnTo>
                  <a:pt x="317692" y="1900936"/>
                </a:lnTo>
                <a:lnTo>
                  <a:pt x="284008" y="1860169"/>
                </a:lnTo>
                <a:lnTo>
                  <a:pt x="251500" y="1818639"/>
                </a:lnTo>
                <a:lnTo>
                  <a:pt x="220560" y="1776095"/>
                </a:lnTo>
                <a:lnTo>
                  <a:pt x="191580" y="1732280"/>
                </a:lnTo>
                <a:lnTo>
                  <a:pt x="164952" y="1686941"/>
                </a:lnTo>
                <a:lnTo>
                  <a:pt x="141068" y="1639824"/>
                </a:lnTo>
                <a:lnTo>
                  <a:pt x="120319" y="1590675"/>
                </a:lnTo>
                <a:lnTo>
                  <a:pt x="104555" y="1543639"/>
                </a:lnTo>
                <a:lnTo>
                  <a:pt x="91363" y="1493571"/>
                </a:lnTo>
                <a:lnTo>
                  <a:pt x="80457" y="1441242"/>
                </a:lnTo>
                <a:lnTo>
                  <a:pt x="71551" y="1387422"/>
                </a:lnTo>
                <a:lnTo>
                  <a:pt x="64360" y="1332880"/>
                </a:lnTo>
                <a:lnTo>
                  <a:pt x="58597" y="1278389"/>
                </a:lnTo>
                <a:lnTo>
                  <a:pt x="53978" y="1224717"/>
                </a:lnTo>
                <a:lnTo>
                  <a:pt x="50215" y="1172635"/>
                </a:lnTo>
                <a:lnTo>
                  <a:pt x="47024" y="1122914"/>
                </a:lnTo>
                <a:lnTo>
                  <a:pt x="44119" y="1076325"/>
                </a:lnTo>
                <a:lnTo>
                  <a:pt x="42464" y="1022121"/>
                </a:lnTo>
                <a:lnTo>
                  <a:pt x="43970" y="971020"/>
                </a:lnTo>
                <a:lnTo>
                  <a:pt x="47635" y="922410"/>
                </a:lnTo>
                <a:lnTo>
                  <a:pt x="52454" y="875680"/>
                </a:lnTo>
                <a:lnTo>
                  <a:pt x="57421" y="830219"/>
                </a:lnTo>
                <a:lnTo>
                  <a:pt x="61532" y="785413"/>
                </a:lnTo>
                <a:lnTo>
                  <a:pt x="63783" y="740652"/>
                </a:lnTo>
                <a:lnTo>
                  <a:pt x="63169" y="695325"/>
                </a:lnTo>
                <a:lnTo>
                  <a:pt x="58421" y="642372"/>
                </a:lnTo>
                <a:lnTo>
                  <a:pt x="50451" y="588900"/>
                </a:lnTo>
                <a:lnTo>
                  <a:pt x="40509" y="535741"/>
                </a:lnTo>
                <a:lnTo>
                  <a:pt x="29846" y="483728"/>
                </a:lnTo>
                <a:lnTo>
                  <a:pt x="19710" y="433695"/>
                </a:lnTo>
                <a:lnTo>
                  <a:pt x="11351" y="386475"/>
                </a:lnTo>
                <a:lnTo>
                  <a:pt x="6019" y="342900"/>
                </a:lnTo>
                <a:lnTo>
                  <a:pt x="1981" y="287402"/>
                </a:lnTo>
                <a:lnTo>
                  <a:pt x="0" y="237030"/>
                </a:lnTo>
                <a:lnTo>
                  <a:pt x="990" y="191548"/>
                </a:lnTo>
                <a:lnTo>
                  <a:pt x="5867" y="150717"/>
                </a:lnTo>
                <a:lnTo>
                  <a:pt x="35190" y="72991"/>
                </a:lnTo>
                <a:lnTo>
                  <a:pt x="61979" y="37480"/>
                </a:lnTo>
                <a:lnTo>
                  <a:pt x="94126" y="11805"/>
                </a:lnTo>
                <a:lnTo>
                  <a:pt x="129844" y="0"/>
                </a:lnTo>
                <a:lnTo>
                  <a:pt x="173302" y="6447"/>
                </a:lnTo>
                <a:lnTo>
                  <a:pt x="223904" y="27955"/>
                </a:lnTo>
                <a:lnTo>
                  <a:pt x="272719" y="56917"/>
                </a:lnTo>
                <a:lnTo>
                  <a:pt x="310819" y="85725"/>
                </a:lnTo>
                <a:lnTo>
                  <a:pt x="334706" y="101715"/>
                </a:lnTo>
                <a:lnTo>
                  <a:pt x="359263" y="140839"/>
                </a:lnTo>
                <a:lnTo>
                  <a:pt x="367969" y="209550"/>
                </a:lnTo>
                <a:lnTo>
                  <a:pt x="372712" y="280894"/>
                </a:lnTo>
                <a:lnTo>
                  <a:pt x="374381" y="324396"/>
                </a:lnTo>
                <a:lnTo>
                  <a:pt x="375704" y="372058"/>
                </a:lnTo>
                <a:lnTo>
                  <a:pt x="376770" y="423086"/>
                </a:lnTo>
                <a:lnTo>
                  <a:pt x="377672" y="476688"/>
                </a:lnTo>
                <a:lnTo>
                  <a:pt x="378500" y="532068"/>
                </a:lnTo>
                <a:lnTo>
                  <a:pt x="379346" y="588434"/>
                </a:lnTo>
                <a:lnTo>
                  <a:pt x="380299" y="644990"/>
                </a:lnTo>
                <a:lnTo>
                  <a:pt x="381453" y="700944"/>
                </a:lnTo>
                <a:lnTo>
                  <a:pt x="382896" y="755501"/>
                </a:lnTo>
                <a:lnTo>
                  <a:pt x="384722" y="807868"/>
                </a:lnTo>
                <a:lnTo>
                  <a:pt x="387019" y="857250"/>
                </a:lnTo>
                <a:lnTo>
                  <a:pt x="389988" y="908827"/>
                </a:lnTo>
                <a:lnTo>
                  <a:pt x="393303" y="960305"/>
                </a:lnTo>
                <a:lnTo>
                  <a:pt x="396916" y="1011584"/>
                </a:lnTo>
                <a:lnTo>
                  <a:pt x="400778" y="1062566"/>
                </a:lnTo>
                <a:lnTo>
                  <a:pt x="404837" y="1113151"/>
                </a:lnTo>
                <a:lnTo>
                  <a:pt x="409046" y="1163240"/>
                </a:lnTo>
                <a:lnTo>
                  <a:pt x="413354" y="1212734"/>
                </a:lnTo>
                <a:lnTo>
                  <a:pt x="417711" y="1261533"/>
                </a:lnTo>
                <a:lnTo>
                  <a:pt x="422068" y="1309538"/>
                </a:lnTo>
                <a:lnTo>
                  <a:pt x="426376" y="1356651"/>
                </a:lnTo>
                <a:lnTo>
                  <a:pt x="430585" y="1402771"/>
                </a:lnTo>
                <a:lnTo>
                  <a:pt x="434644" y="1447800"/>
                </a:lnTo>
                <a:lnTo>
                  <a:pt x="439936" y="1506047"/>
                </a:lnTo>
                <a:lnTo>
                  <a:pt x="445228" y="1562413"/>
                </a:lnTo>
                <a:lnTo>
                  <a:pt x="450519" y="1617133"/>
                </a:lnTo>
                <a:lnTo>
                  <a:pt x="455811" y="1670441"/>
                </a:lnTo>
                <a:lnTo>
                  <a:pt x="461103" y="1722574"/>
                </a:lnTo>
                <a:lnTo>
                  <a:pt x="466394" y="1773766"/>
                </a:lnTo>
                <a:lnTo>
                  <a:pt x="471686" y="1824253"/>
                </a:lnTo>
                <a:lnTo>
                  <a:pt x="476978" y="1874269"/>
                </a:lnTo>
                <a:lnTo>
                  <a:pt x="482269" y="1924050"/>
                </a:lnTo>
              </a:path>
            </a:pathLst>
          </a:custGeom>
          <a:ln w="9525">
            <a:solidFill>
              <a:srgbClr val="FF0000"/>
            </a:solidFill>
          </a:ln>
        </p:spPr>
        <p:txBody>
          <a:bodyPr wrap="square" lIns="0" tIns="0" rIns="0" bIns="0" rtlCol="0"/>
          <a:lstStyle/>
          <a:p>
            <a:endParaRPr/>
          </a:p>
        </p:txBody>
      </p:sp>
      <p:sp>
        <p:nvSpPr>
          <p:cNvPr id="15" name="object 15"/>
          <p:cNvSpPr/>
          <p:nvPr/>
        </p:nvSpPr>
        <p:spPr>
          <a:xfrm>
            <a:off x="695020" y="4991202"/>
            <a:ext cx="151131" cy="469265"/>
          </a:xfrm>
          <a:custGeom>
            <a:avLst/>
            <a:gdLst/>
            <a:ahLst/>
            <a:cxnLst/>
            <a:rect l="l" t="t" r="r" b="b"/>
            <a:pathLst>
              <a:path w="151130" h="469264">
                <a:moveTo>
                  <a:pt x="19354" y="447573"/>
                </a:moveTo>
                <a:lnTo>
                  <a:pt x="6257" y="380279"/>
                </a:lnTo>
                <a:lnTo>
                  <a:pt x="1941" y="341078"/>
                </a:lnTo>
                <a:lnTo>
                  <a:pt x="304" y="295173"/>
                </a:lnTo>
                <a:lnTo>
                  <a:pt x="0" y="248386"/>
                </a:lnTo>
                <a:lnTo>
                  <a:pt x="152" y="192913"/>
                </a:lnTo>
                <a:lnTo>
                  <a:pt x="2362" y="136068"/>
                </a:lnTo>
                <a:lnTo>
                  <a:pt x="8229" y="85166"/>
                </a:lnTo>
                <a:lnTo>
                  <a:pt x="19354" y="47523"/>
                </a:lnTo>
                <a:lnTo>
                  <a:pt x="46069" y="18585"/>
                </a:lnTo>
                <a:lnTo>
                  <a:pt x="83053" y="2899"/>
                </a:lnTo>
                <a:lnTo>
                  <a:pt x="119144" y="0"/>
                </a:lnTo>
                <a:lnTo>
                  <a:pt x="143179" y="9423"/>
                </a:lnTo>
                <a:lnTo>
                  <a:pt x="150621" y="34706"/>
                </a:lnTo>
                <a:lnTo>
                  <a:pt x="147942" y="74908"/>
                </a:lnTo>
                <a:lnTo>
                  <a:pt x="140500" y="122848"/>
                </a:lnTo>
                <a:lnTo>
                  <a:pt x="133654" y="171348"/>
                </a:lnTo>
                <a:lnTo>
                  <a:pt x="127404" y="223307"/>
                </a:lnTo>
                <a:lnTo>
                  <a:pt x="119367" y="280886"/>
                </a:lnTo>
                <a:lnTo>
                  <a:pt x="111330" y="336083"/>
                </a:lnTo>
                <a:lnTo>
                  <a:pt x="105079" y="380898"/>
                </a:lnTo>
                <a:lnTo>
                  <a:pt x="101359" y="413742"/>
                </a:lnTo>
                <a:lnTo>
                  <a:pt x="99126" y="438667"/>
                </a:lnTo>
                <a:lnTo>
                  <a:pt x="97489" y="456140"/>
                </a:lnTo>
                <a:lnTo>
                  <a:pt x="95554" y="466623"/>
                </a:lnTo>
                <a:lnTo>
                  <a:pt x="93173" y="468856"/>
                </a:lnTo>
                <a:lnTo>
                  <a:pt x="90792" y="463051"/>
                </a:lnTo>
                <a:lnTo>
                  <a:pt x="88411" y="451889"/>
                </a:lnTo>
                <a:lnTo>
                  <a:pt x="86029" y="438048"/>
                </a:lnTo>
              </a:path>
            </a:pathLst>
          </a:custGeom>
          <a:ln w="9525">
            <a:solidFill>
              <a:srgbClr val="FF0000"/>
            </a:solidFill>
          </a:ln>
        </p:spPr>
        <p:txBody>
          <a:bodyPr wrap="square" lIns="0" tIns="0" rIns="0" bIns="0" rtlCol="0"/>
          <a:lstStyle/>
          <a:p>
            <a:endParaRPr/>
          </a:p>
        </p:txBody>
      </p:sp>
      <p:sp>
        <p:nvSpPr>
          <p:cNvPr id="16" name="object 16"/>
          <p:cNvSpPr/>
          <p:nvPr/>
        </p:nvSpPr>
        <p:spPr>
          <a:xfrm>
            <a:off x="504826" y="4940051"/>
            <a:ext cx="200025" cy="462915"/>
          </a:xfrm>
          <a:custGeom>
            <a:avLst/>
            <a:gdLst/>
            <a:ahLst/>
            <a:cxnLst/>
            <a:rect l="l" t="t" r="r" b="b"/>
            <a:pathLst>
              <a:path w="200025" h="462914">
                <a:moveTo>
                  <a:pt x="0" y="403473"/>
                </a:moveTo>
                <a:lnTo>
                  <a:pt x="10060" y="353156"/>
                </a:lnTo>
                <a:lnTo>
                  <a:pt x="20462" y="304004"/>
                </a:lnTo>
                <a:lnTo>
                  <a:pt x="31548" y="257150"/>
                </a:lnTo>
                <a:lnTo>
                  <a:pt x="43663" y="213728"/>
                </a:lnTo>
                <a:lnTo>
                  <a:pt x="57150" y="174873"/>
                </a:lnTo>
                <a:lnTo>
                  <a:pt x="77241" y="132605"/>
                </a:lnTo>
                <a:lnTo>
                  <a:pt x="100012" y="96291"/>
                </a:lnTo>
                <a:lnTo>
                  <a:pt x="142875" y="41523"/>
                </a:lnTo>
                <a:lnTo>
                  <a:pt x="178593" y="6994"/>
                </a:lnTo>
                <a:lnTo>
                  <a:pt x="192434" y="0"/>
                </a:lnTo>
                <a:lnTo>
                  <a:pt x="200025" y="3423"/>
                </a:lnTo>
                <a:lnTo>
                  <a:pt x="193476" y="45094"/>
                </a:lnTo>
                <a:lnTo>
                  <a:pt x="171450" y="117723"/>
                </a:lnTo>
                <a:lnTo>
                  <a:pt x="156343" y="165431"/>
                </a:lnTo>
                <a:lnTo>
                  <a:pt x="137517" y="221926"/>
                </a:lnTo>
                <a:lnTo>
                  <a:pt x="118988" y="278707"/>
                </a:lnTo>
                <a:lnTo>
                  <a:pt x="104775" y="327273"/>
                </a:lnTo>
                <a:lnTo>
                  <a:pt x="96663" y="367194"/>
                </a:lnTo>
                <a:lnTo>
                  <a:pt x="92273" y="402330"/>
                </a:lnTo>
                <a:lnTo>
                  <a:pt x="89371" y="430893"/>
                </a:lnTo>
                <a:lnTo>
                  <a:pt x="85725" y="451098"/>
                </a:lnTo>
                <a:lnTo>
                  <a:pt x="80962" y="461224"/>
                </a:lnTo>
                <a:lnTo>
                  <a:pt x="76200" y="462670"/>
                </a:lnTo>
                <a:lnTo>
                  <a:pt x="71437" y="458331"/>
                </a:lnTo>
                <a:lnTo>
                  <a:pt x="66675" y="451098"/>
                </a:lnTo>
              </a:path>
            </a:pathLst>
          </a:custGeom>
          <a:ln w="9525">
            <a:solidFill>
              <a:srgbClr val="FF0000"/>
            </a:solidFill>
          </a:ln>
        </p:spPr>
        <p:txBody>
          <a:bodyPr wrap="square" lIns="0" tIns="0" rIns="0" bIns="0" rtlCol="0"/>
          <a:lstStyle/>
          <a:p>
            <a:endParaRPr/>
          </a:p>
        </p:txBody>
      </p:sp>
      <p:sp>
        <p:nvSpPr>
          <p:cNvPr id="17" name="object 17"/>
          <p:cNvSpPr/>
          <p:nvPr/>
        </p:nvSpPr>
        <p:spPr>
          <a:xfrm>
            <a:off x="352426" y="4721376"/>
            <a:ext cx="419100" cy="660400"/>
          </a:xfrm>
          <a:custGeom>
            <a:avLst/>
            <a:gdLst/>
            <a:ahLst/>
            <a:cxnLst/>
            <a:rect l="l" t="t" r="r" b="b"/>
            <a:pathLst>
              <a:path w="419100" h="660400">
                <a:moveTo>
                  <a:pt x="0" y="650724"/>
                </a:moveTo>
                <a:lnTo>
                  <a:pt x="7553" y="621788"/>
                </a:lnTo>
                <a:lnTo>
                  <a:pt x="15523" y="580966"/>
                </a:lnTo>
                <a:lnTo>
                  <a:pt x="24326" y="531925"/>
                </a:lnTo>
                <a:lnTo>
                  <a:pt x="34378" y="478330"/>
                </a:lnTo>
                <a:lnTo>
                  <a:pt x="46097" y="423845"/>
                </a:lnTo>
                <a:lnTo>
                  <a:pt x="59899" y="372138"/>
                </a:lnTo>
                <a:lnTo>
                  <a:pt x="76200" y="326874"/>
                </a:lnTo>
                <a:lnTo>
                  <a:pt x="99262" y="279205"/>
                </a:lnTo>
                <a:lnTo>
                  <a:pt x="126294" y="232329"/>
                </a:lnTo>
                <a:lnTo>
                  <a:pt x="155971" y="187571"/>
                </a:lnTo>
                <a:lnTo>
                  <a:pt x="186972" y="146251"/>
                </a:lnTo>
                <a:lnTo>
                  <a:pt x="217972" y="109695"/>
                </a:lnTo>
                <a:lnTo>
                  <a:pt x="247650" y="79224"/>
                </a:lnTo>
                <a:lnTo>
                  <a:pt x="296540" y="42100"/>
                </a:lnTo>
                <a:lnTo>
                  <a:pt x="349448" y="14358"/>
                </a:lnTo>
                <a:lnTo>
                  <a:pt x="394320" y="0"/>
                </a:lnTo>
                <a:lnTo>
                  <a:pt x="419100" y="3024"/>
                </a:lnTo>
                <a:lnTo>
                  <a:pt x="397073" y="75652"/>
                </a:lnTo>
                <a:lnTo>
                  <a:pt x="366191" y="130736"/>
                </a:lnTo>
                <a:lnTo>
                  <a:pt x="333375" y="183999"/>
                </a:lnTo>
                <a:lnTo>
                  <a:pt x="304647" y="224263"/>
                </a:lnTo>
                <a:lnTo>
                  <a:pt x="270433" y="266264"/>
                </a:lnTo>
                <a:lnTo>
                  <a:pt x="234391" y="309089"/>
                </a:lnTo>
                <a:lnTo>
                  <a:pt x="200177" y="351822"/>
                </a:lnTo>
                <a:lnTo>
                  <a:pt x="171450" y="393549"/>
                </a:lnTo>
                <a:lnTo>
                  <a:pt x="140642" y="453628"/>
                </a:lnTo>
                <a:lnTo>
                  <a:pt x="113109" y="519183"/>
                </a:lnTo>
                <a:lnTo>
                  <a:pt x="93315" y="571928"/>
                </a:lnTo>
                <a:lnTo>
                  <a:pt x="85725" y="593574"/>
                </a:lnTo>
                <a:lnTo>
                  <a:pt x="57150" y="660249"/>
                </a:lnTo>
              </a:path>
            </a:pathLst>
          </a:custGeom>
          <a:ln w="9525">
            <a:solidFill>
              <a:srgbClr val="FF0000"/>
            </a:solidFill>
          </a:ln>
        </p:spPr>
        <p:txBody>
          <a:bodyPr wrap="square" lIns="0" tIns="0" rIns="0" bIns="0" rtlCol="0"/>
          <a:lstStyle/>
          <a:p>
            <a:endParaRPr/>
          </a:p>
        </p:txBody>
      </p:sp>
      <p:sp>
        <p:nvSpPr>
          <p:cNvPr id="18" name="object 18"/>
          <p:cNvSpPr/>
          <p:nvPr/>
        </p:nvSpPr>
        <p:spPr>
          <a:xfrm>
            <a:off x="76201" y="3842147"/>
            <a:ext cx="737235" cy="1463675"/>
          </a:xfrm>
          <a:custGeom>
            <a:avLst/>
            <a:gdLst/>
            <a:ahLst/>
            <a:cxnLst/>
            <a:rect l="l" t="t" r="r" b="b"/>
            <a:pathLst>
              <a:path w="737235" h="1463675">
                <a:moveTo>
                  <a:pt x="0" y="1348978"/>
                </a:moveTo>
                <a:lnTo>
                  <a:pt x="28242" y="1309046"/>
                </a:lnTo>
                <a:lnTo>
                  <a:pt x="56291" y="1268956"/>
                </a:lnTo>
                <a:lnTo>
                  <a:pt x="83950" y="1228538"/>
                </a:lnTo>
                <a:lnTo>
                  <a:pt x="111023" y="1187624"/>
                </a:lnTo>
                <a:lnTo>
                  <a:pt x="137315" y="1146043"/>
                </a:lnTo>
                <a:lnTo>
                  <a:pt x="162631" y="1103626"/>
                </a:lnTo>
                <a:lnTo>
                  <a:pt x="186774" y="1060202"/>
                </a:lnTo>
                <a:lnTo>
                  <a:pt x="209550" y="1015603"/>
                </a:lnTo>
                <a:lnTo>
                  <a:pt x="230209" y="969199"/>
                </a:lnTo>
                <a:lnTo>
                  <a:pt x="248617" y="920882"/>
                </a:lnTo>
                <a:lnTo>
                  <a:pt x="265500" y="871265"/>
                </a:lnTo>
                <a:lnTo>
                  <a:pt x="281582" y="820959"/>
                </a:lnTo>
                <a:lnTo>
                  <a:pt x="297591" y="770576"/>
                </a:lnTo>
                <a:lnTo>
                  <a:pt x="314250" y="720726"/>
                </a:lnTo>
                <a:lnTo>
                  <a:pt x="332286" y="672023"/>
                </a:lnTo>
                <a:lnTo>
                  <a:pt x="352425" y="625078"/>
                </a:lnTo>
                <a:lnTo>
                  <a:pt x="375539" y="579366"/>
                </a:lnTo>
                <a:lnTo>
                  <a:pt x="401315" y="534013"/>
                </a:lnTo>
                <a:lnTo>
                  <a:pt x="428690" y="489246"/>
                </a:lnTo>
                <a:lnTo>
                  <a:pt x="456604" y="445293"/>
                </a:lnTo>
                <a:lnTo>
                  <a:pt x="483998" y="402382"/>
                </a:lnTo>
                <a:lnTo>
                  <a:pt x="509810" y="360741"/>
                </a:lnTo>
                <a:lnTo>
                  <a:pt x="532981" y="320597"/>
                </a:lnTo>
                <a:lnTo>
                  <a:pt x="552450" y="282178"/>
                </a:lnTo>
                <a:lnTo>
                  <a:pt x="575310" y="221013"/>
                </a:lnTo>
                <a:lnTo>
                  <a:pt x="590930" y="160361"/>
                </a:lnTo>
                <a:lnTo>
                  <a:pt x="602741" y="104574"/>
                </a:lnTo>
                <a:lnTo>
                  <a:pt x="614171" y="58003"/>
                </a:lnTo>
                <a:lnTo>
                  <a:pt x="628650" y="25003"/>
                </a:lnTo>
                <a:lnTo>
                  <a:pt x="653132" y="3720"/>
                </a:lnTo>
                <a:lnTo>
                  <a:pt x="680442" y="0"/>
                </a:lnTo>
                <a:lnTo>
                  <a:pt x="705668" y="11162"/>
                </a:lnTo>
                <a:lnTo>
                  <a:pt x="723900" y="34528"/>
                </a:lnTo>
                <a:lnTo>
                  <a:pt x="733425" y="72330"/>
                </a:lnTo>
                <a:lnTo>
                  <a:pt x="736996" y="125015"/>
                </a:lnTo>
                <a:lnTo>
                  <a:pt x="736401" y="187225"/>
                </a:lnTo>
                <a:lnTo>
                  <a:pt x="733425" y="253603"/>
                </a:lnTo>
                <a:lnTo>
                  <a:pt x="732697" y="300152"/>
                </a:lnTo>
                <a:lnTo>
                  <a:pt x="733425" y="350278"/>
                </a:lnTo>
                <a:lnTo>
                  <a:pt x="732829" y="403050"/>
                </a:lnTo>
                <a:lnTo>
                  <a:pt x="728133" y="457536"/>
                </a:lnTo>
                <a:lnTo>
                  <a:pt x="716557" y="512806"/>
                </a:lnTo>
                <a:lnTo>
                  <a:pt x="695325" y="567928"/>
                </a:lnTo>
                <a:lnTo>
                  <a:pt x="674079" y="605020"/>
                </a:lnTo>
                <a:lnTo>
                  <a:pt x="647190" y="643103"/>
                </a:lnTo>
                <a:lnTo>
                  <a:pt x="615950" y="681861"/>
                </a:lnTo>
                <a:lnTo>
                  <a:pt x="581652" y="720976"/>
                </a:lnTo>
                <a:lnTo>
                  <a:pt x="545590" y="760131"/>
                </a:lnTo>
                <a:lnTo>
                  <a:pt x="509058" y="799011"/>
                </a:lnTo>
                <a:lnTo>
                  <a:pt x="473349" y="837298"/>
                </a:lnTo>
                <a:lnTo>
                  <a:pt x="439757" y="874676"/>
                </a:lnTo>
                <a:lnTo>
                  <a:pt x="409575" y="910828"/>
                </a:lnTo>
                <a:lnTo>
                  <a:pt x="373280" y="955862"/>
                </a:lnTo>
                <a:lnTo>
                  <a:pt x="337123" y="999802"/>
                </a:lnTo>
                <a:lnTo>
                  <a:pt x="302023" y="1042732"/>
                </a:lnTo>
                <a:lnTo>
                  <a:pt x="268893" y="1084741"/>
                </a:lnTo>
                <a:lnTo>
                  <a:pt x="238652" y="1125915"/>
                </a:lnTo>
                <a:lnTo>
                  <a:pt x="212215" y="1166340"/>
                </a:lnTo>
                <a:lnTo>
                  <a:pt x="190500" y="1206103"/>
                </a:lnTo>
                <a:lnTo>
                  <a:pt x="168630" y="1260281"/>
                </a:lnTo>
                <a:lnTo>
                  <a:pt x="154990" y="1312630"/>
                </a:lnTo>
                <a:lnTo>
                  <a:pt x="147523" y="1363608"/>
                </a:lnTo>
                <a:lnTo>
                  <a:pt x="144170" y="1413671"/>
                </a:lnTo>
                <a:lnTo>
                  <a:pt x="142875" y="1463278"/>
                </a:lnTo>
              </a:path>
            </a:pathLst>
          </a:custGeom>
          <a:ln w="9525">
            <a:solidFill>
              <a:srgbClr val="FF0000"/>
            </a:solidFill>
          </a:ln>
        </p:spPr>
        <p:txBody>
          <a:bodyPr wrap="square" lIns="0" tIns="0" rIns="0" bIns="0" rtlCol="0"/>
          <a:lstStyle/>
          <a:p>
            <a:endParaRPr/>
          </a:p>
        </p:txBody>
      </p:sp>
      <p:sp>
        <p:nvSpPr>
          <p:cNvPr id="19" name="object 19"/>
          <p:cNvSpPr/>
          <p:nvPr/>
        </p:nvSpPr>
        <p:spPr>
          <a:xfrm>
            <a:off x="2" y="3358782"/>
            <a:ext cx="714375" cy="1661160"/>
          </a:xfrm>
          <a:custGeom>
            <a:avLst/>
            <a:gdLst/>
            <a:ahLst/>
            <a:cxnLst/>
            <a:rect l="l" t="t" r="r" b="b"/>
            <a:pathLst>
              <a:path w="714375" h="1661160">
                <a:moveTo>
                  <a:pt x="19050" y="1660891"/>
                </a:moveTo>
                <a:lnTo>
                  <a:pt x="39913" y="1615380"/>
                </a:lnTo>
                <a:lnTo>
                  <a:pt x="60945" y="1569999"/>
                </a:lnTo>
                <a:lnTo>
                  <a:pt x="82311" y="1524892"/>
                </a:lnTo>
                <a:lnTo>
                  <a:pt x="104179" y="1480202"/>
                </a:lnTo>
                <a:lnTo>
                  <a:pt x="126717" y="1436072"/>
                </a:lnTo>
                <a:lnTo>
                  <a:pt x="150093" y="1392644"/>
                </a:lnTo>
                <a:lnTo>
                  <a:pt x="174473" y="1350061"/>
                </a:lnTo>
                <a:lnTo>
                  <a:pt x="200025" y="1308466"/>
                </a:lnTo>
                <a:lnTo>
                  <a:pt x="227381" y="1268720"/>
                </a:lnTo>
                <a:lnTo>
                  <a:pt x="256654" y="1231123"/>
                </a:lnTo>
                <a:lnTo>
                  <a:pt x="287228" y="1194836"/>
                </a:lnTo>
                <a:lnTo>
                  <a:pt x="318492" y="1159019"/>
                </a:lnTo>
                <a:lnTo>
                  <a:pt x="349829" y="1122833"/>
                </a:lnTo>
                <a:lnTo>
                  <a:pt x="380627" y="1085439"/>
                </a:lnTo>
                <a:lnTo>
                  <a:pt x="410272" y="1045996"/>
                </a:lnTo>
                <a:lnTo>
                  <a:pt x="438150" y="1003666"/>
                </a:lnTo>
                <a:lnTo>
                  <a:pt x="461982" y="962925"/>
                </a:lnTo>
                <a:lnTo>
                  <a:pt x="485696" y="919515"/>
                </a:lnTo>
                <a:lnTo>
                  <a:pt x="509058" y="874183"/>
                </a:lnTo>
                <a:lnTo>
                  <a:pt x="531832" y="827675"/>
                </a:lnTo>
                <a:lnTo>
                  <a:pt x="553782" y="780737"/>
                </a:lnTo>
                <a:lnTo>
                  <a:pt x="574675" y="734116"/>
                </a:lnTo>
                <a:lnTo>
                  <a:pt x="594273" y="688558"/>
                </a:lnTo>
                <a:lnTo>
                  <a:pt x="612343" y="644809"/>
                </a:lnTo>
                <a:lnTo>
                  <a:pt x="628650" y="603616"/>
                </a:lnTo>
                <a:lnTo>
                  <a:pt x="648144" y="553194"/>
                </a:lnTo>
                <a:lnTo>
                  <a:pt x="666611" y="504201"/>
                </a:lnTo>
                <a:lnTo>
                  <a:pt x="683217" y="456883"/>
                </a:lnTo>
                <a:lnTo>
                  <a:pt x="697130" y="411486"/>
                </a:lnTo>
                <a:lnTo>
                  <a:pt x="707515" y="368257"/>
                </a:lnTo>
                <a:lnTo>
                  <a:pt x="713541" y="327444"/>
                </a:lnTo>
                <a:lnTo>
                  <a:pt x="714375" y="289291"/>
                </a:lnTo>
                <a:lnTo>
                  <a:pt x="706755" y="240142"/>
                </a:lnTo>
                <a:lnTo>
                  <a:pt x="690372" y="195565"/>
                </a:lnTo>
                <a:lnTo>
                  <a:pt x="666369" y="155560"/>
                </a:lnTo>
                <a:lnTo>
                  <a:pt x="635889" y="120127"/>
                </a:lnTo>
                <a:lnTo>
                  <a:pt x="600075" y="89266"/>
                </a:lnTo>
                <a:lnTo>
                  <a:pt x="564664" y="67041"/>
                </a:lnTo>
                <a:lnTo>
                  <a:pt x="523169" y="47991"/>
                </a:lnTo>
                <a:lnTo>
                  <a:pt x="477440" y="32116"/>
                </a:lnTo>
                <a:lnTo>
                  <a:pt x="429330" y="19416"/>
                </a:lnTo>
                <a:lnTo>
                  <a:pt x="380691" y="9891"/>
                </a:lnTo>
                <a:lnTo>
                  <a:pt x="333375" y="3541"/>
                </a:lnTo>
                <a:lnTo>
                  <a:pt x="284427" y="252"/>
                </a:lnTo>
                <a:lnTo>
                  <a:pt x="231775" y="0"/>
                </a:lnTo>
                <a:lnTo>
                  <a:pt x="178593" y="2922"/>
                </a:lnTo>
                <a:lnTo>
                  <a:pt x="128058" y="9158"/>
                </a:lnTo>
                <a:lnTo>
                  <a:pt x="83343" y="18843"/>
                </a:lnTo>
                <a:lnTo>
                  <a:pt x="47625" y="32116"/>
                </a:lnTo>
                <a:lnTo>
                  <a:pt x="10269" y="68627"/>
                </a:lnTo>
                <a:lnTo>
                  <a:pt x="0" y="91031"/>
                </a:lnTo>
              </a:path>
            </a:pathLst>
          </a:custGeom>
          <a:ln w="9525">
            <a:solidFill>
              <a:srgbClr val="FF0000"/>
            </a:solidFill>
          </a:ln>
        </p:spPr>
        <p:txBody>
          <a:bodyPr wrap="square" lIns="0" tIns="0" rIns="0" bIns="0" rtlCol="0"/>
          <a:lstStyle/>
          <a:p>
            <a:endParaRPr/>
          </a:p>
        </p:txBody>
      </p:sp>
      <p:sp>
        <p:nvSpPr>
          <p:cNvPr id="20" name="object 20"/>
          <p:cNvSpPr/>
          <p:nvPr/>
        </p:nvSpPr>
        <p:spPr>
          <a:xfrm>
            <a:off x="2394919" y="3213856"/>
            <a:ext cx="558800" cy="1196340"/>
          </a:xfrm>
          <a:custGeom>
            <a:avLst/>
            <a:gdLst/>
            <a:ahLst/>
            <a:cxnLst/>
            <a:rect l="l" t="t" r="r" b="b"/>
            <a:pathLst>
              <a:path w="558800" h="1196339">
                <a:moveTo>
                  <a:pt x="462581" y="1148593"/>
                </a:moveTo>
                <a:lnTo>
                  <a:pt x="460829" y="1102644"/>
                </a:lnTo>
                <a:lnTo>
                  <a:pt x="459990" y="1055324"/>
                </a:lnTo>
                <a:lnTo>
                  <a:pt x="460981" y="1005260"/>
                </a:lnTo>
                <a:lnTo>
                  <a:pt x="464715" y="951082"/>
                </a:lnTo>
                <a:lnTo>
                  <a:pt x="472106" y="891418"/>
                </a:lnTo>
                <a:lnTo>
                  <a:pt x="480087" y="850385"/>
                </a:lnTo>
                <a:lnTo>
                  <a:pt x="491305" y="806353"/>
                </a:lnTo>
                <a:lnTo>
                  <a:pt x="504532" y="760051"/>
                </a:lnTo>
                <a:lnTo>
                  <a:pt x="518541" y="712205"/>
                </a:lnTo>
                <a:lnTo>
                  <a:pt x="532102" y="663543"/>
                </a:lnTo>
                <a:lnTo>
                  <a:pt x="543990" y="614794"/>
                </a:lnTo>
                <a:lnTo>
                  <a:pt x="552976" y="566684"/>
                </a:lnTo>
                <a:lnTo>
                  <a:pt x="557831" y="519943"/>
                </a:lnTo>
                <a:lnTo>
                  <a:pt x="558525" y="465756"/>
                </a:lnTo>
                <a:lnTo>
                  <a:pt x="555610" y="409197"/>
                </a:lnTo>
                <a:lnTo>
                  <a:pt x="549750" y="352185"/>
                </a:lnTo>
                <a:lnTo>
                  <a:pt x="541614" y="296639"/>
                </a:lnTo>
                <a:lnTo>
                  <a:pt x="531866" y="244478"/>
                </a:lnTo>
                <a:lnTo>
                  <a:pt x="521175" y="197623"/>
                </a:lnTo>
                <a:lnTo>
                  <a:pt x="510206" y="157993"/>
                </a:lnTo>
                <a:lnTo>
                  <a:pt x="490924" y="105671"/>
                </a:lnTo>
                <a:lnTo>
                  <a:pt x="469106" y="69267"/>
                </a:lnTo>
                <a:lnTo>
                  <a:pt x="405431" y="24643"/>
                </a:lnTo>
                <a:lnTo>
                  <a:pt x="366587" y="11948"/>
                </a:lnTo>
                <a:lnTo>
                  <a:pt x="319715" y="3276"/>
                </a:lnTo>
                <a:lnTo>
                  <a:pt x="269405" y="0"/>
                </a:lnTo>
                <a:lnTo>
                  <a:pt x="220247" y="3489"/>
                </a:lnTo>
                <a:lnTo>
                  <a:pt x="176831" y="15118"/>
                </a:lnTo>
                <a:lnTo>
                  <a:pt x="137460" y="35667"/>
                </a:lnTo>
                <a:lnTo>
                  <a:pt x="99058" y="64239"/>
                </a:lnTo>
                <a:lnTo>
                  <a:pt x="64150" y="99681"/>
                </a:lnTo>
                <a:lnTo>
                  <a:pt x="35258" y="140841"/>
                </a:lnTo>
                <a:lnTo>
                  <a:pt x="14906" y="186568"/>
                </a:lnTo>
                <a:lnTo>
                  <a:pt x="4914" y="228769"/>
                </a:lnTo>
                <a:lnTo>
                  <a:pt x="75" y="275468"/>
                </a:lnTo>
                <a:lnTo>
                  <a:pt x="0" y="325871"/>
                </a:lnTo>
                <a:lnTo>
                  <a:pt x="4295" y="379184"/>
                </a:lnTo>
                <a:lnTo>
                  <a:pt x="12569" y="434614"/>
                </a:lnTo>
                <a:lnTo>
                  <a:pt x="24431" y="491368"/>
                </a:lnTo>
                <a:lnTo>
                  <a:pt x="36272" y="535737"/>
                </a:lnTo>
                <a:lnTo>
                  <a:pt x="51173" y="582599"/>
                </a:lnTo>
                <a:lnTo>
                  <a:pt x="68633" y="631173"/>
                </a:lnTo>
                <a:lnTo>
                  <a:pt x="88153" y="680677"/>
                </a:lnTo>
                <a:lnTo>
                  <a:pt x="109233" y="730330"/>
                </a:lnTo>
                <a:lnTo>
                  <a:pt x="131373" y="779350"/>
                </a:lnTo>
                <a:lnTo>
                  <a:pt x="154072" y="826956"/>
                </a:lnTo>
                <a:lnTo>
                  <a:pt x="176831" y="872368"/>
                </a:lnTo>
                <a:lnTo>
                  <a:pt x="200092" y="915776"/>
                </a:lnTo>
                <a:lnTo>
                  <a:pt x="224522" y="958009"/>
                </a:lnTo>
                <a:lnTo>
                  <a:pt x="249954" y="999236"/>
                </a:lnTo>
                <a:lnTo>
                  <a:pt x="276225" y="1039627"/>
                </a:lnTo>
                <a:lnTo>
                  <a:pt x="303168" y="1079350"/>
                </a:lnTo>
                <a:lnTo>
                  <a:pt x="330618" y="1118577"/>
                </a:lnTo>
                <a:lnTo>
                  <a:pt x="358411" y="1157476"/>
                </a:lnTo>
                <a:lnTo>
                  <a:pt x="386381" y="1196218"/>
                </a:lnTo>
              </a:path>
            </a:pathLst>
          </a:custGeom>
          <a:ln w="9525">
            <a:solidFill>
              <a:srgbClr val="FF0000"/>
            </a:solidFill>
          </a:ln>
        </p:spPr>
        <p:txBody>
          <a:bodyPr wrap="square" lIns="0" tIns="0" rIns="0" bIns="0" rtlCol="0"/>
          <a:lstStyle/>
          <a:p>
            <a:endParaRPr/>
          </a:p>
        </p:txBody>
      </p:sp>
      <p:sp>
        <p:nvSpPr>
          <p:cNvPr id="21" name="object 21"/>
          <p:cNvSpPr/>
          <p:nvPr/>
        </p:nvSpPr>
        <p:spPr>
          <a:xfrm>
            <a:off x="2209801" y="3455556"/>
            <a:ext cx="514351" cy="993140"/>
          </a:xfrm>
          <a:custGeom>
            <a:avLst/>
            <a:gdLst/>
            <a:ahLst/>
            <a:cxnLst/>
            <a:rect l="l" t="t" r="r" b="b"/>
            <a:pathLst>
              <a:path w="514350" h="993139">
                <a:moveTo>
                  <a:pt x="447675" y="992618"/>
                </a:moveTo>
                <a:lnTo>
                  <a:pt x="418227" y="947979"/>
                </a:lnTo>
                <a:lnTo>
                  <a:pt x="388977" y="903517"/>
                </a:lnTo>
                <a:lnTo>
                  <a:pt x="360119" y="859398"/>
                </a:lnTo>
                <a:lnTo>
                  <a:pt x="331850" y="815786"/>
                </a:lnTo>
                <a:lnTo>
                  <a:pt x="304368" y="772847"/>
                </a:lnTo>
                <a:lnTo>
                  <a:pt x="277868" y="730746"/>
                </a:lnTo>
                <a:lnTo>
                  <a:pt x="252546" y="689647"/>
                </a:lnTo>
                <a:lnTo>
                  <a:pt x="228600" y="649718"/>
                </a:lnTo>
                <a:lnTo>
                  <a:pt x="198481" y="599006"/>
                </a:lnTo>
                <a:lnTo>
                  <a:pt x="170067" y="550940"/>
                </a:lnTo>
                <a:lnTo>
                  <a:pt x="143494" y="504461"/>
                </a:lnTo>
                <a:lnTo>
                  <a:pt x="118900" y="458512"/>
                </a:lnTo>
                <a:lnTo>
                  <a:pt x="96422" y="412034"/>
                </a:lnTo>
                <a:lnTo>
                  <a:pt x="76200" y="363968"/>
                </a:lnTo>
                <a:lnTo>
                  <a:pt x="56885" y="311289"/>
                </a:lnTo>
                <a:lnTo>
                  <a:pt x="38100" y="254240"/>
                </a:lnTo>
                <a:lnTo>
                  <a:pt x="21431" y="196661"/>
                </a:lnTo>
                <a:lnTo>
                  <a:pt x="8466" y="142395"/>
                </a:lnTo>
                <a:lnTo>
                  <a:pt x="793" y="95283"/>
                </a:lnTo>
                <a:lnTo>
                  <a:pt x="0" y="59168"/>
                </a:lnTo>
                <a:lnTo>
                  <a:pt x="16752" y="23348"/>
                </a:lnTo>
                <a:lnTo>
                  <a:pt x="49434" y="3780"/>
                </a:lnTo>
                <a:lnTo>
                  <a:pt x="85975" y="0"/>
                </a:lnTo>
                <a:lnTo>
                  <a:pt x="114300" y="11543"/>
                </a:lnTo>
                <a:lnTo>
                  <a:pt x="129813" y="43011"/>
                </a:lnTo>
                <a:lnTo>
                  <a:pt x="139350" y="93077"/>
                </a:lnTo>
                <a:lnTo>
                  <a:pt x="148268" y="152382"/>
                </a:lnTo>
                <a:lnTo>
                  <a:pt x="161925" y="211568"/>
                </a:lnTo>
                <a:lnTo>
                  <a:pt x="177451" y="257720"/>
                </a:lnTo>
                <a:lnTo>
                  <a:pt x="195215" y="306257"/>
                </a:lnTo>
                <a:lnTo>
                  <a:pt x="214740" y="356482"/>
                </a:lnTo>
                <a:lnTo>
                  <a:pt x="235552" y="407700"/>
                </a:lnTo>
                <a:lnTo>
                  <a:pt x="257175" y="459218"/>
                </a:lnTo>
                <a:lnTo>
                  <a:pt x="276030" y="502891"/>
                </a:lnTo>
                <a:lnTo>
                  <a:pt x="295966" y="547751"/>
                </a:lnTo>
                <a:lnTo>
                  <a:pt x="316706" y="593139"/>
                </a:lnTo>
                <a:lnTo>
                  <a:pt x="337975" y="638400"/>
                </a:lnTo>
                <a:lnTo>
                  <a:pt x="359498" y="682879"/>
                </a:lnTo>
                <a:lnTo>
                  <a:pt x="381000" y="725918"/>
                </a:lnTo>
                <a:lnTo>
                  <a:pt x="406962" y="775579"/>
                </a:lnTo>
                <a:lnTo>
                  <a:pt x="433407" y="823893"/>
                </a:lnTo>
                <a:lnTo>
                  <a:pt x="460205" y="871188"/>
                </a:lnTo>
                <a:lnTo>
                  <a:pt x="487228" y="917795"/>
                </a:lnTo>
                <a:lnTo>
                  <a:pt x="514350" y="964043"/>
                </a:lnTo>
              </a:path>
            </a:pathLst>
          </a:custGeom>
          <a:ln w="9525">
            <a:solidFill>
              <a:srgbClr val="FF0000"/>
            </a:solidFill>
          </a:ln>
        </p:spPr>
        <p:txBody>
          <a:bodyPr wrap="square" lIns="0" tIns="0" rIns="0" bIns="0" rtlCol="0"/>
          <a:lstStyle/>
          <a:p>
            <a:endParaRPr/>
          </a:p>
        </p:txBody>
      </p:sp>
      <p:sp>
        <p:nvSpPr>
          <p:cNvPr id="22" name="object 22"/>
          <p:cNvSpPr/>
          <p:nvPr/>
        </p:nvSpPr>
        <p:spPr>
          <a:xfrm>
            <a:off x="2065431" y="3562350"/>
            <a:ext cx="544831" cy="933450"/>
          </a:xfrm>
          <a:custGeom>
            <a:avLst/>
            <a:gdLst/>
            <a:ahLst/>
            <a:cxnLst/>
            <a:rect l="l" t="t" r="r" b="b"/>
            <a:pathLst>
              <a:path w="544830" h="933450">
                <a:moveTo>
                  <a:pt x="411068" y="933450"/>
                </a:moveTo>
                <a:lnTo>
                  <a:pt x="378167" y="867249"/>
                </a:lnTo>
                <a:lnTo>
                  <a:pt x="357949" y="827131"/>
                </a:lnTo>
                <a:lnTo>
                  <a:pt x="335714" y="783205"/>
                </a:lnTo>
                <a:lnTo>
                  <a:pt x="311833" y="736122"/>
                </a:lnTo>
                <a:lnTo>
                  <a:pt x="286679" y="686533"/>
                </a:lnTo>
                <a:lnTo>
                  <a:pt x="260621" y="635092"/>
                </a:lnTo>
                <a:lnTo>
                  <a:pt x="234031" y="582449"/>
                </a:lnTo>
                <a:lnTo>
                  <a:pt x="207281" y="529256"/>
                </a:lnTo>
                <a:lnTo>
                  <a:pt x="180741" y="476166"/>
                </a:lnTo>
                <a:lnTo>
                  <a:pt x="154782" y="423830"/>
                </a:lnTo>
                <a:lnTo>
                  <a:pt x="129777" y="372900"/>
                </a:lnTo>
                <a:lnTo>
                  <a:pt x="106096" y="324028"/>
                </a:lnTo>
                <a:lnTo>
                  <a:pt x="84110" y="277865"/>
                </a:lnTo>
                <a:lnTo>
                  <a:pt x="64190" y="235064"/>
                </a:lnTo>
                <a:lnTo>
                  <a:pt x="46709" y="196277"/>
                </a:lnTo>
                <a:lnTo>
                  <a:pt x="20543" y="133350"/>
                </a:lnTo>
                <a:lnTo>
                  <a:pt x="0" y="60350"/>
                </a:lnTo>
                <a:lnTo>
                  <a:pt x="2682" y="21031"/>
                </a:lnTo>
                <a:lnTo>
                  <a:pt x="19446" y="4876"/>
                </a:lnTo>
                <a:lnTo>
                  <a:pt x="41147" y="1371"/>
                </a:lnTo>
                <a:lnTo>
                  <a:pt x="58643" y="0"/>
                </a:lnTo>
                <a:lnTo>
                  <a:pt x="77378" y="4613"/>
                </a:lnTo>
                <a:lnTo>
                  <a:pt x="123848" y="56703"/>
                </a:lnTo>
                <a:lnTo>
                  <a:pt x="144368" y="95250"/>
                </a:lnTo>
                <a:lnTo>
                  <a:pt x="156078" y="131679"/>
                </a:lnTo>
                <a:lnTo>
                  <a:pt x="164686" y="174821"/>
                </a:lnTo>
                <a:lnTo>
                  <a:pt x="173153" y="222607"/>
                </a:lnTo>
                <a:lnTo>
                  <a:pt x="184443" y="272972"/>
                </a:lnTo>
                <a:lnTo>
                  <a:pt x="201518" y="323850"/>
                </a:lnTo>
                <a:lnTo>
                  <a:pt x="221847" y="368150"/>
                </a:lnTo>
                <a:lnTo>
                  <a:pt x="246674" y="415614"/>
                </a:lnTo>
                <a:lnTo>
                  <a:pt x="274146" y="464391"/>
                </a:lnTo>
                <a:lnTo>
                  <a:pt x="302412" y="512628"/>
                </a:lnTo>
                <a:lnTo>
                  <a:pt x="329620" y="558473"/>
                </a:lnTo>
                <a:lnTo>
                  <a:pt x="353918" y="600075"/>
                </a:lnTo>
                <a:lnTo>
                  <a:pt x="386065" y="654879"/>
                </a:lnTo>
                <a:lnTo>
                  <a:pt x="415831" y="703707"/>
                </a:lnTo>
                <a:lnTo>
                  <a:pt x="443215" y="748343"/>
                </a:lnTo>
                <a:lnTo>
                  <a:pt x="468218" y="790575"/>
                </a:lnTo>
                <a:lnTo>
                  <a:pt x="490393" y="830169"/>
                </a:lnTo>
                <a:lnTo>
                  <a:pt x="509890" y="866441"/>
                </a:lnTo>
                <a:lnTo>
                  <a:pt x="527600" y="900499"/>
                </a:lnTo>
                <a:lnTo>
                  <a:pt x="544418" y="933450"/>
                </a:lnTo>
              </a:path>
            </a:pathLst>
          </a:custGeom>
          <a:ln w="9525">
            <a:solidFill>
              <a:srgbClr val="FF0000"/>
            </a:solidFill>
          </a:ln>
        </p:spPr>
        <p:txBody>
          <a:bodyPr wrap="square" lIns="0" tIns="0" rIns="0" bIns="0" rtlCol="0"/>
          <a:lstStyle/>
          <a:p>
            <a:endParaRPr/>
          </a:p>
        </p:txBody>
      </p:sp>
      <p:sp>
        <p:nvSpPr>
          <p:cNvPr id="23" name="object 23"/>
          <p:cNvSpPr/>
          <p:nvPr/>
        </p:nvSpPr>
        <p:spPr>
          <a:xfrm>
            <a:off x="2071244" y="4103116"/>
            <a:ext cx="291465" cy="535940"/>
          </a:xfrm>
          <a:custGeom>
            <a:avLst/>
            <a:gdLst/>
            <a:ahLst/>
            <a:cxnLst/>
            <a:rect l="l" t="t" r="r" b="b"/>
            <a:pathLst>
              <a:path w="291464" h="535939">
                <a:moveTo>
                  <a:pt x="228600" y="535557"/>
                </a:moveTo>
                <a:lnTo>
                  <a:pt x="205753" y="504620"/>
                </a:lnTo>
                <a:lnTo>
                  <a:pt x="179575" y="466368"/>
                </a:lnTo>
                <a:lnTo>
                  <a:pt x="151314" y="422629"/>
                </a:lnTo>
                <a:lnTo>
                  <a:pt x="122218" y="375233"/>
                </a:lnTo>
                <a:lnTo>
                  <a:pt x="93535" y="326007"/>
                </a:lnTo>
                <a:lnTo>
                  <a:pt x="66513" y="276782"/>
                </a:lnTo>
                <a:lnTo>
                  <a:pt x="42400" y="229386"/>
                </a:lnTo>
                <a:lnTo>
                  <a:pt x="22445" y="185647"/>
                </a:lnTo>
                <a:lnTo>
                  <a:pt x="7895" y="147395"/>
                </a:lnTo>
                <a:lnTo>
                  <a:pt x="0" y="116457"/>
                </a:lnTo>
                <a:lnTo>
                  <a:pt x="6382" y="69055"/>
                </a:lnTo>
                <a:lnTo>
                  <a:pt x="34936" y="33686"/>
                </a:lnTo>
                <a:lnTo>
                  <a:pt x="74852" y="10588"/>
                </a:lnTo>
                <a:lnTo>
                  <a:pt x="115324" y="0"/>
                </a:lnTo>
                <a:lnTo>
                  <a:pt x="145542" y="2157"/>
                </a:lnTo>
                <a:lnTo>
                  <a:pt x="168001" y="28750"/>
                </a:lnTo>
                <a:lnTo>
                  <a:pt x="184435" y="78977"/>
                </a:lnTo>
                <a:lnTo>
                  <a:pt x="198727" y="140800"/>
                </a:lnTo>
                <a:lnTo>
                  <a:pt x="214756" y="202182"/>
                </a:lnTo>
                <a:lnTo>
                  <a:pt x="229497" y="249497"/>
                </a:lnTo>
                <a:lnTo>
                  <a:pt x="244560" y="299548"/>
                </a:lnTo>
                <a:lnTo>
                  <a:pt x="259873" y="351659"/>
                </a:lnTo>
                <a:lnTo>
                  <a:pt x="275363" y="405155"/>
                </a:lnTo>
                <a:lnTo>
                  <a:pt x="290956" y="459357"/>
                </a:lnTo>
              </a:path>
            </a:pathLst>
          </a:custGeom>
          <a:ln w="9525">
            <a:solidFill>
              <a:srgbClr val="FF0000"/>
            </a:solidFill>
          </a:ln>
        </p:spPr>
        <p:txBody>
          <a:bodyPr wrap="square" lIns="0" tIns="0" rIns="0" bIns="0" rtlCol="0"/>
          <a:lstStyle/>
          <a:p>
            <a:endParaRPr/>
          </a:p>
        </p:txBody>
      </p:sp>
      <p:sp>
        <p:nvSpPr>
          <p:cNvPr id="24" name="object 24"/>
          <p:cNvSpPr/>
          <p:nvPr/>
        </p:nvSpPr>
        <p:spPr>
          <a:xfrm>
            <a:off x="2953665" y="3054038"/>
            <a:ext cx="970915" cy="794385"/>
          </a:xfrm>
          <a:custGeom>
            <a:avLst/>
            <a:gdLst/>
            <a:ahLst/>
            <a:cxnLst/>
            <a:rect l="l" t="t" r="r" b="b"/>
            <a:pathLst>
              <a:path w="970914" h="794385">
                <a:moveTo>
                  <a:pt x="942060" y="794061"/>
                </a:moveTo>
                <a:lnTo>
                  <a:pt x="891031" y="783716"/>
                </a:lnTo>
                <a:lnTo>
                  <a:pt x="840172" y="773273"/>
                </a:lnTo>
                <a:lnTo>
                  <a:pt x="789660" y="762636"/>
                </a:lnTo>
                <a:lnTo>
                  <a:pt x="739675" y="751707"/>
                </a:lnTo>
                <a:lnTo>
                  <a:pt x="690396" y="740390"/>
                </a:lnTo>
                <a:lnTo>
                  <a:pt x="642001" y="728586"/>
                </a:lnTo>
                <a:lnTo>
                  <a:pt x="594670" y="716199"/>
                </a:lnTo>
                <a:lnTo>
                  <a:pt x="548580" y="703132"/>
                </a:lnTo>
                <a:lnTo>
                  <a:pt x="503910" y="689286"/>
                </a:lnTo>
                <a:lnTo>
                  <a:pt x="454210" y="673377"/>
                </a:lnTo>
                <a:lnTo>
                  <a:pt x="404445" y="657455"/>
                </a:lnTo>
                <a:lnTo>
                  <a:pt x="355454" y="641077"/>
                </a:lnTo>
                <a:lnTo>
                  <a:pt x="308076" y="623802"/>
                </a:lnTo>
                <a:lnTo>
                  <a:pt x="263151" y="605187"/>
                </a:lnTo>
                <a:lnTo>
                  <a:pt x="221518" y="584791"/>
                </a:lnTo>
                <a:lnTo>
                  <a:pt x="184016" y="562172"/>
                </a:lnTo>
                <a:lnTo>
                  <a:pt x="151485" y="536886"/>
                </a:lnTo>
                <a:lnTo>
                  <a:pt x="116296" y="497375"/>
                </a:lnTo>
                <a:lnTo>
                  <a:pt x="89043" y="451895"/>
                </a:lnTo>
                <a:lnTo>
                  <a:pt x="68141" y="402965"/>
                </a:lnTo>
                <a:lnTo>
                  <a:pt x="52002" y="353103"/>
                </a:lnTo>
                <a:lnTo>
                  <a:pt x="39037" y="304829"/>
                </a:lnTo>
                <a:lnTo>
                  <a:pt x="27660" y="260661"/>
                </a:lnTo>
                <a:lnTo>
                  <a:pt x="14782" y="209982"/>
                </a:lnTo>
                <a:lnTo>
                  <a:pt x="4648" y="159297"/>
                </a:lnTo>
                <a:lnTo>
                  <a:pt x="0" y="112044"/>
                </a:lnTo>
                <a:lnTo>
                  <a:pt x="3581" y="71661"/>
                </a:lnTo>
                <a:lnTo>
                  <a:pt x="18135" y="41586"/>
                </a:lnTo>
                <a:lnTo>
                  <a:pt x="47625" y="20427"/>
                </a:lnTo>
                <a:lnTo>
                  <a:pt x="90220" y="5876"/>
                </a:lnTo>
                <a:lnTo>
                  <a:pt x="139979" y="0"/>
                </a:lnTo>
                <a:lnTo>
                  <a:pt x="190957" y="4864"/>
                </a:lnTo>
                <a:lnTo>
                  <a:pt x="237210" y="22536"/>
                </a:lnTo>
                <a:lnTo>
                  <a:pt x="294371" y="79020"/>
                </a:lnTo>
                <a:lnTo>
                  <a:pt x="321789" y="118842"/>
                </a:lnTo>
                <a:lnTo>
                  <a:pt x="349204" y="162607"/>
                </a:lnTo>
                <a:lnTo>
                  <a:pt x="377197" y="207482"/>
                </a:lnTo>
                <a:lnTo>
                  <a:pt x="406347" y="250637"/>
                </a:lnTo>
                <a:lnTo>
                  <a:pt x="437235" y="289236"/>
                </a:lnTo>
                <a:lnTo>
                  <a:pt x="469761" y="324226"/>
                </a:lnTo>
                <a:lnTo>
                  <a:pt x="503382" y="358438"/>
                </a:lnTo>
                <a:lnTo>
                  <a:pt x="538012" y="391873"/>
                </a:lnTo>
                <a:lnTo>
                  <a:pt x="573564" y="424530"/>
                </a:lnTo>
                <a:lnTo>
                  <a:pt x="609951" y="456410"/>
                </a:lnTo>
                <a:lnTo>
                  <a:pt x="647087" y="487512"/>
                </a:lnTo>
                <a:lnTo>
                  <a:pt x="684885" y="517836"/>
                </a:lnTo>
                <a:lnTo>
                  <a:pt x="723540" y="547217"/>
                </a:lnTo>
                <a:lnTo>
                  <a:pt x="763196" y="575597"/>
                </a:lnTo>
                <a:lnTo>
                  <a:pt x="803684" y="603145"/>
                </a:lnTo>
                <a:lnTo>
                  <a:pt x="844838" y="630026"/>
                </a:lnTo>
                <a:lnTo>
                  <a:pt x="886493" y="656407"/>
                </a:lnTo>
                <a:lnTo>
                  <a:pt x="928481" y="682455"/>
                </a:lnTo>
                <a:lnTo>
                  <a:pt x="970635" y="708336"/>
                </a:lnTo>
              </a:path>
            </a:pathLst>
          </a:custGeom>
          <a:ln w="9525">
            <a:solidFill>
              <a:srgbClr val="FF0000"/>
            </a:solidFill>
          </a:ln>
        </p:spPr>
        <p:txBody>
          <a:bodyPr wrap="square" lIns="0" tIns="0" rIns="0" bIns="0" rtlCol="0"/>
          <a:lstStyle/>
          <a:p>
            <a:endParaRPr/>
          </a:p>
        </p:txBody>
      </p:sp>
      <p:sp>
        <p:nvSpPr>
          <p:cNvPr id="25" name="object 25"/>
          <p:cNvSpPr/>
          <p:nvPr/>
        </p:nvSpPr>
        <p:spPr>
          <a:xfrm>
            <a:off x="3289797" y="3800475"/>
            <a:ext cx="349251" cy="361950"/>
          </a:xfrm>
          <a:custGeom>
            <a:avLst/>
            <a:gdLst/>
            <a:ahLst/>
            <a:cxnLst/>
            <a:rect l="l" t="t" r="r" b="b"/>
            <a:pathLst>
              <a:path w="349250" h="361950">
                <a:moveTo>
                  <a:pt x="348751" y="304800"/>
                </a:moveTo>
                <a:lnTo>
                  <a:pt x="321066" y="251764"/>
                </a:lnTo>
                <a:lnTo>
                  <a:pt x="293174" y="200558"/>
                </a:lnTo>
                <a:lnTo>
                  <a:pt x="264837" y="153009"/>
                </a:lnTo>
                <a:lnTo>
                  <a:pt x="235817" y="110947"/>
                </a:lnTo>
                <a:lnTo>
                  <a:pt x="205876" y="76200"/>
                </a:lnTo>
                <a:lnTo>
                  <a:pt x="163609" y="41969"/>
                </a:lnTo>
                <a:lnTo>
                  <a:pt x="117770" y="16668"/>
                </a:lnTo>
                <a:lnTo>
                  <a:pt x="75503" y="2083"/>
                </a:lnTo>
                <a:lnTo>
                  <a:pt x="43951" y="0"/>
                </a:lnTo>
                <a:lnTo>
                  <a:pt x="20966" y="12055"/>
                </a:lnTo>
                <a:lnTo>
                  <a:pt x="4089" y="36909"/>
                </a:lnTo>
                <a:lnTo>
                  <a:pt x="0" y="71883"/>
                </a:lnTo>
                <a:lnTo>
                  <a:pt x="15376" y="114300"/>
                </a:lnTo>
                <a:lnTo>
                  <a:pt x="69449" y="178444"/>
                </a:lnTo>
                <a:lnTo>
                  <a:pt x="152870" y="260746"/>
                </a:lnTo>
                <a:lnTo>
                  <a:pt x="229457" y="331737"/>
                </a:lnTo>
                <a:lnTo>
                  <a:pt x="263026" y="361950"/>
                </a:lnTo>
              </a:path>
            </a:pathLst>
          </a:custGeom>
          <a:ln w="9525">
            <a:solidFill>
              <a:srgbClr val="FF0000"/>
            </a:solidFill>
          </a:ln>
        </p:spPr>
        <p:txBody>
          <a:bodyPr wrap="square" lIns="0" tIns="0" rIns="0" bIns="0" rtlCol="0"/>
          <a:lstStyle/>
          <a:p>
            <a:endParaRPr/>
          </a:p>
        </p:txBody>
      </p:sp>
      <p:sp>
        <p:nvSpPr>
          <p:cNvPr id="26" name="object 26"/>
          <p:cNvSpPr/>
          <p:nvPr/>
        </p:nvSpPr>
        <p:spPr>
          <a:xfrm>
            <a:off x="3470262" y="3293221"/>
            <a:ext cx="511809" cy="288290"/>
          </a:xfrm>
          <a:custGeom>
            <a:avLst/>
            <a:gdLst/>
            <a:ahLst/>
            <a:cxnLst/>
            <a:rect l="l" t="t" r="r" b="b"/>
            <a:pathLst>
              <a:path w="511810" h="288289">
                <a:moveTo>
                  <a:pt x="473088" y="288178"/>
                </a:moveTo>
                <a:lnTo>
                  <a:pt x="282588" y="202453"/>
                </a:lnTo>
                <a:lnTo>
                  <a:pt x="236417" y="182571"/>
                </a:lnTo>
                <a:lnTo>
                  <a:pt x="185223" y="161476"/>
                </a:lnTo>
                <a:lnTo>
                  <a:pt x="134254" y="139844"/>
                </a:lnTo>
                <a:lnTo>
                  <a:pt x="88760" y="118353"/>
                </a:lnTo>
                <a:lnTo>
                  <a:pt x="53988" y="97678"/>
                </a:lnTo>
                <a:lnTo>
                  <a:pt x="24705" y="70312"/>
                </a:lnTo>
                <a:lnTo>
                  <a:pt x="0" y="17293"/>
                </a:lnTo>
                <a:lnTo>
                  <a:pt x="6363" y="2428"/>
                </a:lnTo>
                <a:lnTo>
                  <a:pt x="30372" y="0"/>
                </a:lnTo>
                <a:lnTo>
                  <a:pt x="70038" y="6619"/>
                </a:lnTo>
                <a:lnTo>
                  <a:pt x="115966" y="18287"/>
                </a:lnTo>
                <a:lnTo>
                  <a:pt x="158763" y="31003"/>
                </a:lnTo>
                <a:lnTo>
                  <a:pt x="195756" y="43207"/>
                </a:lnTo>
                <a:lnTo>
                  <a:pt x="232011" y="57197"/>
                </a:lnTo>
                <a:lnTo>
                  <a:pt x="269742" y="74759"/>
                </a:lnTo>
                <a:lnTo>
                  <a:pt x="311163" y="97678"/>
                </a:lnTo>
                <a:lnTo>
                  <a:pt x="347767" y="120767"/>
                </a:lnTo>
                <a:lnTo>
                  <a:pt x="386638" y="147513"/>
                </a:lnTo>
                <a:lnTo>
                  <a:pt x="427210" y="177003"/>
                </a:lnTo>
                <a:lnTo>
                  <a:pt x="468916" y="208321"/>
                </a:lnTo>
                <a:lnTo>
                  <a:pt x="511188" y="240553"/>
                </a:lnTo>
              </a:path>
            </a:pathLst>
          </a:custGeom>
          <a:ln w="9525">
            <a:solidFill>
              <a:srgbClr val="FF0000"/>
            </a:solidFill>
          </a:ln>
        </p:spPr>
        <p:txBody>
          <a:bodyPr wrap="square" lIns="0" tIns="0" rIns="0" bIns="0" rtlCol="0"/>
          <a:lstStyle/>
          <a:p>
            <a:endParaRPr/>
          </a:p>
        </p:txBody>
      </p:sp>
      <p:sp>
        <p:nvSpPr>
          <p:cNvPr id="27" name="object 27"/>
          <p:cNvSpPr/>
          <p:nvPr/>
        </p:nvSpPr>
        <p:spPr>
          <a:xfrm>
            <a:off x="3200401" y="2856197"/>
            <a:ext cx="828675" cy="573405"/>
          </a:xfrm>
          <a:custGeom>
            <a:avLst/>
            <a:gdLst/>
            <a:ahLst/>
            <a:cxnLst/>
            <a:rect l="l" t="t" r="r" b="b"/>
            <a:pathLst>
              <a:path w="828675" h="573404">
                <a:moveTo>
                  <a:pt x="781050" y="572803"/>
                </a:moveTo>
                <a:lnTo>
                  <a:pt x="738153" y="551407"/>
                </a:lnTo>
                <a:lnTo>
                  <a:pt x="695186" y="530305"/>
                </a:lnTo>
                <a:lnTo>
                  <a:pt x="652060" y="509788"/>
                </a:lnTo>
                <a:lnTo>
                  <a:pt x="608691" y="490152"/>
                </a:lnTo>
                <a:lnTo>
                  <a:pt x="564990" y="471688"/>
                </a:lnTo>
                <a:lnTo>
                  <a:pt x="520872" y="454691"/>
                </a:lnTo>
                <a:lnTo>
                  <a:pt x="476250" y="439453"/>
                </a:lnTo>
                <a:lnTo>
                  <a:pt x="429485" y="427696"/>
                </a:lnTo>
                <a:lnTo>
                  <a:pt x="380111" y="419726"/>
                </a:lnTo>
                <a:lnTo>
                  <a:pt x="329792" y="413717"/>
                </a:lnTo>
                <a:lnTo>
                  <a:pt x="280196" y="407845"/>
                </a:lnTo>
                <a:lnTo>
                  <a:pt x="232987" y="400281"/>
                </a:lnTo>
                <a:lnTo>
                  <a:pt x="189833" y="389201"/>
                </a:lnTo>
                <a:lnTo>
                  <a:pt x="152400" y="372778"/>
                </a:lnTo>
                <a:lnTo>
                  <a:pt x="106533" y="338817"/>
                </a:lnTo>
                <a:lnTo>
                  <a:pt x="65855" y="295615"/>
                </a:lnTo>
                <a:lnTo>
                  <a:pt x="32869" y="248438"/>
                </a:lnTo>
                <a:lnTo>
                  <a:pt x="10082" y="202554"/>
                </a:lnTo>
                <a:lnTo>
                  <a:pt x="0" y="163228"/>
                </a:lnTo>
                <a:lnTo>
                  <a:pt x="10668" y="122068"/>
                </a:lnTo>
                <a:lnTo>
                  <a:pt x="42291" y="85218"/>
                </a:lnTo>
                <a:lnTo>
                  <a:pt x="83724" y="54036"/>
                </a:lnTo>
                <a:lnTo>
                  <a:pt x="123825" y="29878"/>
                </a:lnTo>
                <a:lnTo>
                  <a:pt x="162752" y="13394"/>
                </a:lnTo>
                <a:lnTo>
                  <a:pt x="205406" y="3732"/>
                </a:lnTo>
                <a:lnTo>
                  <a:pt x="247751" y="0"/>
                </a:lnTo>
                <a:lnTo>
                  <a:pt x="285750" y="1303"/>
                </a:lnTo>
                <a:lnTo>
                  <a:pt x="345900" y="19210"/>
                </a:lnTo>
                <a:lnTo>
                  <a:pt x="400050" y="58453"/>
                </a:lnTo>
                <a:lnTo>
                  <a:pt x="449484" y="117365"/>
                </a:lnTo>
                <a:lnTo>
                  <a:pt x="477095" y="155555"/>
                </a:lnTo>
                <a:lnTo>
                  <a:pt x="514350" y="201328"/>
                </a:lnTo>
                <a:lnTo>
                  <a:pt x="543269" y="233655"/>
                </a:lnTo>
                <a:lnTo>
                  <a:pt x="578064" y="271763"/>
                </a:lnTo>
                <a:lnTo>
                  <a:pt x="616230" y="313066"/>
                </a:lnTo>
                <a:lnTo>
                  <a:pt x="655260" y="354977"/>
                </a:lnTo>
                <a:lnTo>
                  <a:pt x="692648" y="394911"/>
                </a:lnTo>
                <a:lnTo>
                  <a:pt x="725888" y="430281"/>
                </a:lnTo>
                <a:lnTo>
                  <a:pt x="752475" y="458503"/>
                </a:lnTo>
                <a:lnTo>
                  <a:pt x="784776" y="492377"/>
                </a:lnTo>
                <a:lnTo>
                  <a:pt x="819090" y="526262"/>
                </a:lnTo>
                <a:lnTo>
                  <a:pt x="828675" y="534703"/>
                </a:lnTo>
              </a:path>
            </a:pathLst>
          </a:custGeom>
          <a:ln w="9525">
            <a:solidFill>
              <a:srgbClr val="FF0000"/>
            </a:solidFill>
          </a:ln>
        </p:spPr>
        <p:txBody>
          <a:bodyPr wrap="square" lIns="0" tIns="0" rIns="0" bIns="0" rtlCol="0"/>
          <a:lstStyle/>
          <a:p>
            <a:endParaRPr/>
          </a:p>
        </p:txBody>
      </p:sp>
      <p:sp>
        <p:nvSpPr>
          <p:cNvPr id="28" name="object 28"/>
          <p:cNvSpPr/>
          <p:nvPr/>
        </p:nvSpPr>
        <p:spPr>
          <a:xfrm>
            <a:off x="4201143" y="3167098"/>
            <a:ext cx="317500" cy="254000"/>
          </a:xfrm>
          <a:custGeom>
            <a:avLst/>
            <a:gdLst/>
            <a:ahLst/>
            <a:cxnLst/>
            <a:rect l="l" t="t" r="r" b="b"/>
            <a:pathLst>
              <a:path w="317500" h="254000">
                <a:moveTo>
                  <a:pt x="18430" y="195226"/>
                </a:moveTo>
                <a:lnTo>
                  <a:pt x="75580" y="233326"/>
                </a:lnTo>
                <a:lnTo>
                  <a:pt x="113549" y="245697"/>
                </a:lnTo>
                <a:lnTo>
                  <a:pt x="151780" y="252376"/>
                </a:lnTo>
                <a:lnTo>
                  <a:pt x="195191" y="253966"/>
                </a:lnTo>
                <a:lnTo>
                  <a:pt x="244078" y="250614"/>
                </a:lnTo>
                <a:lnTo>
                  <a:pt x="287297" y="241000"/>
                </a:lnTo>
                <a:lnTo>
                  <a:pt x="313705" y="223801"/>
                </a:lnTo>
                <a:lnTo>
                  <a:pt x="316980" y="194548"/>
                </a:lnTo>
                <a:lnTo>
                  <a:pt x="304180" y="155317"/>
                </a:lnTo>
                <a:lnTo>
                  <a:pt x="284237" y="114609"/>
                </a:lnTo>
                <a:lnTo>
                  <a:pt x="266080" y="80926"/>
                </a:lnTo>
                <a:lnTo>
                  <a:pt x="236886" y="33301"/>
                </a:lnTo>
                <a:lnTo>
                  <a:pt x="199405" y="4726"/>
                </a:lnTo>
                <a:lnTo>
                  <a:pt x="173313" y="0"/>
                </a:lnTo>
                <a:lnTo>
                  <a:pt x="142875" y="1202"/>
                </a:lnTo>
                <a:lnTo>
                  <a:pt x="85105" y="14251"/>
                </a:lnTo>
                <a:lnTo>
                  <a:pt x="39862" y="38635"/>
                </a:lnTo>
                <a:lnTo>
                  <a:pt x="8905" y="71401"/>
                </a:lnTo>
                <a:lnTo>
                  <a:pt x="0" y="130361"/>
                </a:lnTo>
                <a:lnTo>
                  <a:pt x="5137" y="166306"/>
                </a:lnTo>
                <a:lnTo>
                  <a:pt x="18430" y="195226"/>
                </a:lnTo>
                <a:close/>
              </a:path>
            </a:pathLst>
          </a:custGeom>
          <a:ln w="12700">
            <a:solidFill>
              <a:srgbClr val="FF0000"/>
            </a:solidFill>
          </a:ln>
        </p:spPr>
        <p:txBody>
          <a:bodyPr wrap="square" lIns="0" tIns="0" rIns="0" bIns="0" rtlCol="0"/>
          <a:lstStyle/>
          <a:p>
            <a:endParaRPr/>
          </a:p>
        </p:txBody>
      </p:sp>
      <p:sp>
        <p:nvSpPr>
          <p:cNvPr id="29" name="object 29"/>
          <p:cNvSpPr/>
          <p:nvPr/>
        </p:nvSpPr>
        <p:spPr>
          <a:xfrm>
            <a:off x="5524501" y="2886075"/>
            <a:ext cx="1013460" cy="598170"/>
          </a:xfrm>
          <a:custGeom>
            <a:avLst/>
            <a:gdLst/>
            <a:ahLst/>
            <a:cxnLst/>
            <a:rect l="l" t="t" r="r" b="b"/>
            <a:pathLst>
              <a:path w="1013459" h="598170">
                <a:moveTo>
                  <a:pt x="0" y="57150"/>
                </a:moveTo>
                <a:lnTo>
                  <a:pt x="15525" y="103334"/>
                </a:lnTo>
                <a:lnTo>
                  <a:pt x="31527" y="148209"/>
                </a:lnTo>
                <a:lnTo>
                  <a:pt x="48434" y="190416"/>
                </a:lnTo>
                <a:lnTo>
                  <a:pt x="66675" y="228600"/>
                </a:lnTo>
                <a:lnTo>
                  <a:pt x="80516" y="259407"/>
                </a:lnTo>
                <a:lnTo>
                  <a:pt x="111769" y="310306"/>
                </a:lnTo>
                <a:lnTo>
                  <a:pt x="152400" y="342900"/>
                </a:lnTo>
                <a:lnTo>
                  <a:pt x="219753" y="388292"/>
                </a:lnTo>
                <a:lnTo>
                  <a:pt x="261275" y="414616"/>
                </a:lnTo>
                <a:lnTo>
                  <a:pt x="306609" y="441721"/>
                </a:lnTo>
                <a:lnTo>
                  <a:pt x="354694" y="468380"/>
                </a:lnTo>
                <a:lnTo>
                  <a:pt x="404467" y="493365"/>
                </a:lnTo>
                <a:lnTo>
                  <a:pt x="454864" y="515447"/>
                </a:lnTo>
                <a:lnTo>
                  <a:pt x="504825" y="533400"/>
                </a:lnTo>
                <a:lnTo>
                  <a:pt x="551852" y="547016"/>
                </a:lnTo>
                <a:lnTo>
                  <a:pt x="603772" y="560009"/>
                </a:lnTo>
                <a:lnTo>
                  <a:pt x="658664" y="571866"/>
                </a:lnTo>
                <a:lnTo>
                  <a:pt x="714610" y="582078"/>
                </a:lnTo>
                <a:lnTo>
                  <a:pt x="769690" y="590131"/>
                </a:lnTo>
                <a:lnTo>
                  <a:pt x="821986" y="595517"/>
                </a:lnTo>
                <a:lnTo>
                  <a:pt x="869578" y="597722"/>
                </a:lnTo>
                <a:lnTo>
                  <a:pt x="910547" y="596237"/>
                </a:lnTo>
                <a:lnTo>
                  <a:pt x="942975" y="590550"/>
                </a:lnTo>
                <a:lnTo>
                  <a:pt x="982751" y="566723"/>
                </a:lnTo>
                <a:lnTo>
                  <a:pt x="1005154" y="528169"/>
                </a:lnTo>
                <a:lnTo>
                  <a:pt x="1013383" y="481526"/>
                </a:lnTo>
                <a:lnTo>
                  <a:pt x="1010640" y="433431"/>
                </a:lnTo>
                <a:lnTo>
                  <a:pt x="1000125" y="390525"/>
                </a:lnTo>
                <a:lnTo>
                  <a:pt x="970491" y="325261"/>
                </a:lnTo>
                <a:lnTo>
                  <a:pt x="946546" y="292893"/>
                </a:lnTo>
                <a:lnTo>
                  <a:pt x="913341" y="262113"/>
                </a:lnTo>
                <a:lnTo>
                  <a:pt x="868494" y="233979"/>
                </a:lnTo>
                <a:lnTo>
                  <a:pt x="809625" y="209550"/>
                </a:lnTo>
                <a:lnTo>
                  <a:pt x="772043" y="199192"/>
                </a:lnTo>
                <a:lnTo>
                  <a:pt x="726986" y="190191"/>
                </a:lnTo>
                <a:lnTo>
                  <a:pt x="675977" y="182314"/>
                </a:lnTo>
                <a:lnTo>
                  <a:pt x="620536" y="175330"/>
                </a:lnTo>
                <a:lnTo>
                  <a:pt x="562184" y="169008"/>
                </a:lnTo>
                <a:lnTo>
                  <a:pt x="502443" y="163115"/>
                </a:lnTo>
                <a:lnTo>
                  <a:pt x="442835" y="157421"/>
                </a:lnTo>
                <a:lnTo>
                  <a:pt x="384880" y="151694"/>
                </a:lnTo>
                <a:lnTo>
                  <a:pt x="330100" y="145702"/>
                </a:lnTo>
                <a:lnTo>
                  <a:pt x="280017" y="139214"/>
                </a:lnTo>
                <a:lnTo>
                  <a:pt x="236151" y="131999"/>
                </a:lnTo>
                <a:lnTo>
                  <a:pt x="124420" y="95994"/>
                </a:lnTo>
                <a:lnTo>
                  <a:pt x="80962" y="65484"/>
                </a:lnTo>
                <a:lnTo>
                  <a:pt x="58935" y="33188"/>
                </a:lnTo>
                <a:lnTo>
                  <a:pt x="47625" y="0"/>
                </a:lnTo>
              </a:path>
            </a:pathLst>
          </a:custGeom>
          <a:ln w="9525">
            <a:solidFill>
              <a:srgbClr val="FF0000"/>
            </a:solidFill>
          </a:ln>
        </p:spPr>
        <p:txBody>
          <a:bodyPr wrap="square" lIns="0" tIns="0" rIns="0" bIns="0" rtlCol="0"/>
          <a:lstStyle/>
          <a:p>
            <a:endParaRPr/>
          </a:p>
        </p:txBody>
      </p:sp>
      <p:sp>
        <p:nvSpPr>
          <p:cNvPr id="30" name="object 30"/>
          <p:cNvSpPr/>
          <p:nvPr/>
        </p:nvSpPr>
        <p:spPr>
          <a:xfrm>
            <a:off x="5362577" y="2952751"/>
            <a:ext cx="140335" cy="233679"/>
          </a:xfrm>
          <a:custGeom>
            <a:avLst/>
            <a:gdLst/>
            <a:ahLst/>
            <a:cxnLst/>
            <a:rect l="l" t="t" r="r" b="b"/>
            <a:pathLst>
              <a:path w="140335" h="233680">
                <a:moveTo>
                  <a:pt x="0" y="28575"/>
                </a:moveTo>
                <a:lnTo>
                  <a:pt x="2678" y="93654"/>
                </a:lnTo>
                <a:lnTo>
                  <a:pt x="7143" y="152685"/>
                </a:lnTo>
                <a:lnTo>
                  <a:pt x="15180" y="199667"/>
                </a:lnTo>
                <a:lnTo>
                  <a:pt x="52089" y="233493"/>
                </a:lnTo>
                <a:lnTo>
                  <a:pt x="83343" y="219075"/>
                </a:lnTo>
                <a:lnTo>
                  <a:pt x="113407" y="195131"/>
                </a:lnTo>
                <a:lnTo>
                  <a:pt x="133350" y="171450"/>
                </a:lnTo>
                <a:lnTo>
                  <a:pt x="140344" y="147738"/>
                </a:lnTo>
                <a:lnTo>
                  <a:pt x="139303" y="119681"/>
                </a:lnTo>
                <a:lnTo>
                  <a:pt x="123825" y="66675"/>
                </a:lnTo>
                <a:lnTo>
                  <a:pt x="95821" y="29765"/>
                </a:lnTo>
                <a:lnTo>
                  <a:pt x="77140" y="14436"/>
                </a:lnTo>
                <a:lnTo>
                  <a:pt x="57150" y="0"/>
                </a:lnTo>
              </a:path>
            </a:pathLst>
          </a:custGeom>
          <a:ln w="9525">
            <a:solidFill>
              <a:srgbClr val="FF0000"/>
            </a:solidFill>
          </a:ln>
        </p:spPr>
        <p:txBody>
          <a:bodyPr wrap="square" lIns="0" tIns="0" rIns="0" bIns="0" rtlCol="0"/>
          <a:lstStyle/>
          <a:p>
            <a:endParaRPr/>
          </a:p>
        </p:txBody>
      </p:sp>
      <p:sp>
        <p:nvSpPr>
          <p:cNvPr id="31" name="object 31"/>
          <p:cNvSpPr/>
          <p:nvPr/>
        </p:nvSpPr>
        <p:spPr>
          <a:xfrm>
            <a:off x="4876800" y="3028950"/>
            <a:ext cx="191771" cy="130810"/>
          </a:xfrm>
          <a:custGeom>
            <a:avLst/>
            <a:gdLst/>
            <a:ahLst/>
            <a:cxnLst/>
            <a:rect l="l" t="t" r="r" b="b"/>
            <a:pathLst>
              <a:path w="191770" h="130810">
                <a:moveTo>
                  <a:pt x="0" y="19050"/>
                </a:moveTo>
                <a:lnTo>
                  <a:pt x="23812" y="51941"/>
                </a:lnTo>
                <a:lnTo>
                  <a:pt x="47625" y="82153"/>
                </a:lnTo>
                <a:lnTo>
                  <a:pt x="95250" y="123825"/>
                </a:lnTo>
                <a:lnTo>
                  <a:pt x="122187" y="130819"/>
                </a:lnTo>
                <a:lnTo>
                  <a:pt x="151209" y="129778"/>
                </a:lnTo>
                <a:lnTo>
                  <a:pt x="176063" y="123378"/>
                </a:lnTo>
                <a:lnTo>
                  <a:pt x="190500" y="114300"/>
                </a:lnTo>
                <a:lnTo>
                  <a:pt x="191244" y="101203"/>
                </a:lnTo>
                <a:lnTo>
                  <a:pt x="182165" y="83343"/>
                </a:lnTo>
                <a:lnTo>
                  <a:pt x="152400" y="47625"/>
                </a:lnTo>
                <a:lnTo>
                  <a:pt x="117871" y="22002"/>
                </a:lnTo>
                <a:lnTo>
                  <a:pt x="97482" y="10763"/>
                </a:lnTo>
                <a:lnTo>
                  <a:pt x="76200" y="0"/>
                </a:lnTo>
              </a:path>
            </a:pathLst>
          </a:custGeom>
          <a:ln w="9525">
            <a:solidFill>
              <a:srgbClr val="FF0000"/>
            </a:solidFill>
          </a:ln>
        </p:spPr>
        <p:txBody>
          <a:bodyPr wrap="square" lIns="0" tIns="0" rIns="0" bIns="0" rtlCol="0"/>
          <a:lstStyle/>
          <a:p>
            <a:endParaRPr/>
          </a:p>
        </p:txBody>
      </p:sp>
      <p:sp>
        <p:nvSpPr>
          <p:cNvPr id="32" name="object 32"/>
          <p:cNvSpPr/>
          <p:nvPr/>
        </p:nvSpPr>
        <p:spPr>
          <a:xfrm>
            <a:off x="5170885" y="2981325"/>
            <a:ext cx="128271" cy="157480"/>
          </a:xfrm>
          <a:custGeom>
            <a:avLst/>
            <a:gdLst/>
            <a:ahLst/>
            <a:cxnLst/>
            <a:rect l="l" t="t" r="r" b="b"/>
            <a:pathLst>
              <a:path w="128270" h="157480">
                <a:moveTo>
                  <a:pt x="10715" y="9525"/>
                </a:moveTo>
                <a:lnTo>
                  <a:pt x="4018" y="50649"/>
                </a:lnTo>
                <a:lnTo>
                  <a:pt x="0" y="88677"/>
                </a:lnTo>
                <a:lnTo>
                  <a:pt x="1339" y="120467"/>
                </a:lnTo>
                <a:lnTo>
                  <a:pt x="10715" y="142875"/>
                </a:lnTo>
                <a:lnTo>
                  <a:pt x="34611" y="154483"/>
                </a:lnTo>
                <a:lnTo>
                  <a:pt x="69675" y="157162"/>
                </a:lnTo>
                <a:lnTo>
                  <a:pt x="103834" y="152697"/>
                </a:lnTo>
                <a:lnTo>
                  <a:pt x="125015" y="142875"/>
                </a:lnTo>
                <a:lnTo>
                  <a:pt x="127730" y="124652"/>
                </a:lnTo>
                <a:lnTo>
                  <a:pt x="119110" y="98250"/>
                </a:lnTo>
                <a:lnTo>
                  <a:pt x="106299" y="70348"/>
                </a:lnTo>
                <a:lnTo>
                  <a:pt x="96440" y="47625"/>
                </a:lnTo>
                <a:lnTo>
                  <a:pt x="90928" y="31843"/>
                </a:lnTo>
                <a:lnTo>
                  <a:pt x="86058" y="19383"/>
                </a:lnTo>
                <a:lnTo>
                  <a:pt x="81617" y="9138"/>
                </a:lnTo>
                <a:lnTo>
                  <a:pt x="77390" y="0"/>
                </a:lnTo>
              </a:path>
            </a:pathLst>
          </a:custGeom>
          <a:ln w="9525">
            <a:solidFill>
              <a:srgbClr val="FF0000"/>
            </a:solidFill>
          </a:ln>
        </p:spPr>
        <p:txBody>
          <a:bodyPr wrap="square" lIns="0" tIns="0" rIns="0" bIns="0" rtlCol="0"/>
          <a:lstStyle/>
          <a:p>
            <a:endParaRPr/>
          </a:p>
        </p:txBody>
      </p:sp>
      <p:sp>
        <p:nvSpPr>
          <p:cNvPr id="33" name="object 33"/>
          <p:cNvSpPr/>
          <p:nvPr/>
        </p:nvSpPr>
        <p:spPr>
          <a:xfrm>
            <a:off x="6518277" y="2562226"/>
            <a:ext cx="1302385" cy="929005"/>
          </a:xfrm>
          <a:custGeom>
            <a:avLst/>
            <a:gdLst/>
            <a:ahLst/>
            <a:cxnLst/>
            <a:rect l="l" t="t" r="r" b="b"/>
            <a:pathLst>
              <a:path w="1302384" h="929004">
                <a:moveTo>
                  <a:pt x="0" y="55372"/>
                </a:moveTo>
                <a:lnTo>
                  <a:pt x="20391" y="97567"/>
                </a:lnTo>
                <a:lnTo>
                  <a:pt x="40259" y="125857"/>
                </a:lnTo>
                <a:lnTo>
                  <a:pt x="61936" y="151669"/>
                </a:lnTo>
                <a:lnTo>
                  <a:pt x="87756" y="186436"/>
                </a:lnTo>
                <a:lnTo>
                  <a:pt x="112752" y="224511"/>
                </a:lnTo>
                <a:lnTo>
                  <a:pt x="140808" y="267866"/>
                </a:lnTo>
                <a:lnTo>
                  <a:pt x="170565" y="313519"/>
                </a:lnTo>
                <a:lnTo>
                  <a:pt x="200663" y="358489"/>
                </a:lnTo>
                <a:lnTo>
                  <a:pt x="229743" y="399796"/>
                </a:lnTo>
                <a:lnTo>
                  <a:pt x="262520" y="441626"/>
                </a:lnTo>
                <a:lnTo>
                  <a:pt x="293655" y="477551"/>
                </a:lnTo>
                <a:lnTo>
                  <a:pt x="327505" y="517525"/>
                </a:lnTo>
                <a:lnTo>
                  <a:pt x="368426" y="571500"/>
                </a:lnTo>
                <a:lnTo>
                  <a:pt x="388989" y="604428"/>
                </a:lnTo>
                <a:lnTo>
                  <a:pt x="410066" y="644414"/>
                </a:lnTo>
                <a:lnTo>
                  <a:pt x="431955" y="688989"/>
                </a:lnTo>
                <a:lnTo>
                  <a:pt x="454954" y="735680"/>
                </a:lnTo>
                <a:lnTo>
                  <a:pt x="479361" y="782016"/>
                </a:lnTo>
                <a:lnTo>
                  <a:pt x="505474" y="825528"/>
                </a:lnTo>
                <a:lnTo>
                  <a:pt x="533590" y="863743"/>
                </a:lnTo>
                <a:lnTo>
                  <a:pt x="564009" y="894190"/>
                </a:lnTo>
                <a:lnTo>
                  <a:pt x="597026" y="914400"/>
                </a:lnTo>
                <a:lnTo>
                  <a:pt x="638596" y="925869"/>
                </a:lnTo>
                <a:lnTo>
                  <a:pt x="685032" y="928883"/>
                </a:lnTo>
                <a:lnTo>
                  <a:pt x="734934" y="924501"/>
                </a:lnTo>
                <a:lnTo>
                  <a:pt x="786907" y="913780"/>
                </a:lnTo>
                <a:lnTo>
                  <a:pt x="839553" y="897779"/>
                </a:lnTo>
                <a:lnTo>
                  <a:pt x="891474" y="877556"/>
                </a:lnTo>
                <a:lnTo>
                  <a:pt x="941273" y="854168"/>
                </a:lnTo>
                <a:lnTo>
                  <a:pt x="987551" y="828675"/>
                </a:lnTo>
                <a:lnTo>
                  <a:pt x="1028614" y="801563"/>
                </a:lnTo>
                <a:lnTo>
                  <a:pt x="1072299" y="767944"/>
                </a:lnTo>
                <a:lnTo>
                  <a:pt x="1116823" y="729544"/>
                </a:lnTo>
                <a:lnTo>
                  <a:pt x="1160407" y="688086"/>
                </a:lnTo>
                <a:lnTo>
                  <a:pt x="1201270" y="645295"/>
                </a:lnTo>
                <a:lnTo>
                  <a:pt x="1237629" y="602897"/>
                </a:lnTo>
                <a:lnTo>
                  <a:pt x="1267704" y="562615"/>
                </a:lnTo>
                <a:lnTo>
                  <a:pt x="1289713" y="526174"/>
                </a:lnTo>
                <a:lnTo>
                  <a:pt x="1301877" y="495300"/>
                </a:lnTo>
                <a:lnTo>
                  <a:pt x="1299035" y="457191"/>
                </a:lnTo>
                <a:lnTo>
                  <a:pt x="1275164" y="424791"/>
                </a:lnTo>
                <a:lnTo>
                  <a:pt x="1237154" y="397160"/>
                </a:lnTo>
                <a:lnTo>
                  <a:pt x="1191894" y="373361"/>
                </a:lnTo>
                <a:lnTo>
                  <a:pt x="1146275" y="352454"/>
                </a:lnTo>
                <a:lnTo>
                  <a:pt x="1107185" y="333501"/>
                </a:lnTo>
                <a:lnTo>
                  <a:pt x="1060164" y="312727"/>
                </a:lnTo>
                <a:lnTo>
                  <a:pt x="1014761" y="300656"/>
                </a:lnTo>
                <a:lnTo>
                  <a:pt x="963596" y="290657"/>
                </a:lnTo>
                <a:lnTo>
                  <a:pt x="899286" y="276098"/>
                </a:lnTo>
                <a:lnTo>
                  <a:pt x="860631" y="266567"/>
                </a:lnTo>
                <a:lnTo>
                  <a:pt x="818310" y="256930"/>
                </a:lnTo>
                <a:lnTo>
                  <a:pt x="772920" y="246904"/>
                </a:lnTo>
                <a:lnTo>
                  <a:pt x="725058" y="236204"/>
                </a:lnTo>
                <a:lnTo>
                  <a:pt x="675321" y="224545"/>
                </a:lnTo>
                <a:lnTo>
                  <a:pt x="624306" y="211643"/>
                </a:lnTo>
                <a:lnTo>
                  <a:pt x="572609" y="197214"/>
                </a:lnTo>
                <a:lnTo>
                  <a:pt x="520826" y="180975"/>
                </a:lnTo>
                <a:lnTo>
                  <a:pt x="479155" y="166385"/>
                </a:lnTo>
                <a:lnTo>
                  <a:pt x="436814" y="150363"/>
                </a:lnTo>
                <a:lnTo>
                  <a:pt x="393797" y="133155"/>
                </a:lnTo>
                <a:lnTo>
                  <a:pt x="350096" y="115004"/>
                </a:lnTo>
                <a:lnTo>
                  <a:pt x="305704" y="96154"/>
                </a:lnTo>
                <a:lnTo>
                  <a:pt x="260616" y="76852"/>
                </a:lnTo>
                <a:lnTo>
                  <a:pt x="214823" y="57340"/>
                </a:lnTo>
                <a:lnTo>
                  <a:pt x="168319" y="37865"/>
                </a:lnTo>
                <a:lnTo>
                  <a:pt x="121098" y="18670"/>
                </a:lnTo>
                <a:lnTo>
                  <a:pt x="73151" y="0"/>
                </a:lnTo>
              </a:path>
            </a:pathLst>
          </a:custGeom>
          <a:ln w="9525">
            <a:solidFill>
              <a:srgbClr val="FF0000"/>
            </a:solidFill>
          </a:ln>
        </p:spPr>
        <p:txBody>
          <a:bodyPr wrap="square" lIns="0" tIns="0" rIns="0" bIns="0" rtlCol="0"/>
          <a:lstStyle/>
          <a:p>
            <a:endParaRPr/>
          </a:p>
        </p:txBody>
      </p:sp>
      <p:sp>
        <p:nvSpPr>
          <p:cNvPr id="34" name="object 34"/>
          <p:cNvSpPr/>
          <p:nvPr/>
        </p:nvSpPr>
        <p:spPr>
          <a:xfrm>
            <a:off x="5730876" y="2835276"/>
            <a:ext cx="325755" cy="184150"/>
          </a:xfrm>
          <a:custGeom>
            <a:avLst/>
            <a:gdLst/>
            <a:ahLst/>
            <a:cxnLst/>
            <a:rect l="l" t="t" r="r" b="b"/>
            <a:pathLst>
              <a:path w="325754" h="184150">
                <a:moveTo>
                  <a:pt x="0" y="36702"/>
                </a:moveTo>
                <a:lnTo>
                  <a:pt x="30380" y="73616"/>
                </a:lnTo>
                <a:lnTo>
                  <a:pt x="55594" y="109410"/>
                </a:lnTo>
                <a:lnTo>
                  <a:pt x="82188" y="139680"/>
                </a:lnTo>
                <a:lnTo>
                  <a:pt x="116712" y="160020"/>
                </a:lnTo>
                <a:lnTo>
                  <a:pt x="170878" y="180181"/>
                </a:lnTo>
                <a:lnTo>
                  <a:pt x="236092" y="183769"/>
                </a:lnTo>
                <a:lnTo>
                  <a:pt x="267192" y="180724"/>
                </a:lnTo>
                <a:lnTo>
                  <a:pt x="300386" y="174180"/>
                </a:lnTo>
                <a:lnTo>
                  <a:pt x="323818" y="163445"/>
                </a:lnTo>
                <a:lnTo>
                  <a:pt x="325627" y="147827"/>
                </a:lnTo>
                <a:lnTo>
                  <a:pt x="294782" y="123781"/>
                </a:lnTo>
                <a:lnTo>
                  <a:pt x="240220" y="92805"/>
                </a:lnTo>
                <a:lnTo>
                  <a:pt x="180038" y="61781"/>
                </a:lnTo>
                <a:lnTo>
                  <a:pt x="132334" y="37591"/>
                </a:lnTo>
                <a:lnTo>
                  <a:pt x="107267" y="24663"/>
                </a:lnTo>
                <a:lnTo>
                  <a:pt x="93345" y="18462"/>
                </a:lnTo>
                <a:lnTo>
                  <a:pt x="76469" y="12428"/>
                </a:lnTo>
                <a:lnTo>
                  <a:pt x="42545" y="0"/>
                </a:lnTo>
              </a:path>
            </a:pathLst>
          </a:custGeom>
          <a:ln w="9525">
            <a:solidFill>
              <a:srgbClr val="FF0000"/>
            </a:solidFill>
          </a:ln>
        </p:spPr>
        <p:txBody>
          <a:bodyPr wrap="square" lIns="0" tIns="0" rIns="0" bIns="0" rtlCol="0"/>
          <a:lstStyle/>
          <a:p>
            <a:endParaRPr/>
          </a:p>
        </p:txBody>
      </p:sp>
      <p:sp>
        <p:nvSpPr>
          <p:cNvPr id="35" name="object 35"/>
          <p:cNvSpPr/>
          <p:nvPr/>
        </p:nvSpPr>
        <p:spPr>
          <a:xfrm>
            <a:off x="6189600" y="2697227"/>
            <a:ext cx="210185" cy="347345"/>
          </a:xfrm>
          <a:custGeom>
            <a:avLst/>
            <a:gdLst/>
            <a:ahLst/>
            <a:cxnLst/>
            <a:rect l="l" t="t" r="r" b="b"/>
            <a:pathLst>
              <a:path w="210185" h="347344">
                <a:moveTo>
                  <a:pt x="0" y="17779"/>
                </a:moveTo>
                <a:lnTo>
                  <a:pt x="14097" y="77819"/>
                </a:lnTo>
                <a:lnTo>
                  <a:pt x="30110" y="122721"/>
                </a:lnTo>
                <a:lnTo>
                  <a:pt x="49149" y="166624"/>
                </a:lnTo>
                <a:lnTo>
                  <a:pt x="73719" y="214840"/>
                </a:lnTo>
                <a:lnTo>
                  <a:pt x="103981" y="269176"/>
                </a:lnTo>
                <a:lnTo>
                  <a:pt x="134195" y="316464"/>
                </a:lnTo>
                <a:lnTo>
                  <a:pt x="179579" y="346735"/>
                </a:lnTo>
                <a:lnTo>
                  <a:pt x="198834" y="333136"/>
                </a:lnTo>
                <a:lnTo>
                  <a:pt x="209825" y="305655"/>
                </a:lnTo>
                <a:lnTo>
                  <a:pt x="205993" y="267208"/>
                </a:lnTo>
                <a:lnTo>
                  <a:pt x="191043" y="229996"/>
                </a:lnTo>
                <a:lnTo>
                  <a:pt x="166572" y="180377"/>
                </a:lnTo>
                <a:lnTo>
                  <a:pt x="136477" y="125460"/>
                </a:lnTo>
                <a:lnTo>
                  <a:pt x="104657" y="72352"/>
                </a:lnTo>
                <a:lnTo>
                  <a:pt x="75010" y="28162"/>
                </a:lnTo>
                <a:lnTo>
                  <a:pt x="51435" y="0"/>
                </a:lnTo>
              </a:path>
            </a:pathLst>
          </a:custGeom>
          <a:ln w="12700">
            <a:solidFill>
              <a:srgbClr val="FF0000"/>
            </a:solidFill>
          </a:ln>
        </p:spPr>
        <p:txBody>
          <a:bodyPr wrap="square" lIns="0" tIns="0" rIns="0" bIns="0" rtlCol="0"/>
          <a:lstStyle/>
          <a:p>
            <a:endParaRPr/>
          </a:p>
        </p:txBody>
      </p:sp>
      <p:sp>
        <p:nvSpPr>
          <p:cNvPr id="36" name="object 36"/>
          <p:cNvSpPr/>
          <p:nvPr/>
        </p:nvSpPr>
        <p:spPr>
          <a:xfrm>
            <a:off x="6426201" y="2644776"/>
            <a:ext cx="461009" cy="774700"/>
          </a:xfrm>
          <a:custGeom>
            <a:avLst/>
            <a:gdLst/>
            <a:ahLst/>
            <a:cxnLst/>
            <a:rect l="l" t="t" r="r" b="b"/>
            <a:pathLst>
              <a:path w="461009" h="774700">
                <a:moveTo>
                  <a:pt x="0" y="26542"/>
                </a:moveTo>
                <a:lnTo>
                  <a:pt x="36195" y="113702"/>
                </a:lnTo>
                <a:lnTo>
                  <a:pt x="59928" y="185694"/>
                </a:lnTo>
                <a:lnTo>
                  <a:pt x="73185" y="244248"/>
                </a:lnTo>
                <a:lnTo>
                  <a:pt x="77950" y="291092"/>
                </a:lnTo>
                <a:lnTo>
                  <a:pt x="76208" y="327956"/>
                </a:lnTo>
                <a:lnTo>
                  <a:pt x="69943" y="356568"/>
                </a:lnTo>
                <a:lnTo>
                  <a:pt x="61141" y="378658"/>
                </a:lnTo>
                <a:lnTo>
                  <a:pt x="51787" y="395954"/>
                </a:lnTo>
                <a:lnTo>
                  <a:pt x="43865" y="410186"/>
                </a:lnTo>
                <a:lnTo>
                  <a:pt x="39361" y="423082"/>
                </a:lnTo>
                <a:lnTo>
                  <a:pt x="51961" y="496083"/>
                </a:lnTo>
                <a:lnTo>
                  <a:pt x="73034" y="548525"/>
                </a:lnTo>
                <a:lnTo>
                  <a:pt x="101762" y="594159"/>
                </a:lnTo>
                <a:lnTo>
                  <a:pt x="136430" y="633447"/>
                </a:lnTo>
                <a:lnTo>
                  <a:pt x="175323" y="666851"/>
                </a:lnTo>
                <a:lnTo>
                  <a:pt x="216725" y="694832"/>
                </a:lnTo>
                <a:lnTo>
                  <a:pt x="258921" y="717853"/>
                </a:lnTo>
                <a:lnTo>
                  <a:pt x="300195" y="736374"/>
                </a:lnTo>
                <a:lnTo>
                  <a:pt x="338832" y="750857"/>
                </a:lnTo>
                <a:lnTo>
                  <a:pt x="401333" y="769558"/>
                </a:lnTo>
                <a:lnTo>
                  <a:pt x="421767" y="774700"/>
                </a:lnTo>
                <a:lnTo>
                  <a:pt x="443885" y="770964"/>
                </a:lnTo>
                <a:lnTo>
                  <a:pt x="456406" y="749216"/>
                </a:lnTo>
                <a:lnTo>
                  <a:pt x="460712" y="714054"/>
                </a:lnTo>
                <a:lnTo>
                  <a:pt x="458184" y="670077"/>
                </a:lnTo>
                <a:lnTo>
                  <a:pt x="450205" y="621883"/>
                </a:lnTo>
                <a:lnTo>
                  <a:pt x="438155" y="574071"/>
                </a:lnTo>
                <a:lnTo>
                  <a:pt x="423418" y="531240"/>
                </a:lnTo>
                <a:lnTo>
                  <a:pt x="402995" y="490765"/>
                </a:lnTo>
                <a:lnTo>
                  <a:pt x="374661" y="447680"/>
                </a:lnTo>
                <a:lnTo>
                  <a:pt x="340955" y="403081"/>
                </a:lnTo>
                <a:lnTo>
                  <a:pt x="304417" y="358060"/>
                </a:lnTo>
                <a:lnTo>
                  <a:pt x="267585" y="313709"/>
                </a:lnTo>
                <a:lnTo>
                  <a:pt x="233000" y="271123"/>
                </a:lnTo>
                <a:lnTo>
                  <a:pt x="203200" y="231394"/>
                </a:lnTo>
                <a:lnTo>
                  <a:pt x="167372" y="177617"/>
                </a:lnTo>
                <a:lnTo>
                  <a:pt x="134270" y="124541"/>
                </a:lnTo>
                <a:lnTo>
                  <a:pt x="103905" y="75214"/>
                </a:lnTo>
                <a:lnTo>
                  <a:pt x="76289" y="32684"/>
                </a:lnTo>
                <a:lnTo>
                  <a:pt x="51435" y="0"/>
                </a:lnTo>
              </a:path>
            </a:pathLst>
          </a:custGeom>
          <a:ln w="9525">
            <a:solidFill>
              <a:srgbClr val="FF0000"/>
            </a:solidFill>
          </a:ln>
        </p:spPr>
        <p:txBody>
          <a:bodyPr wrap="square" lIns="0" tIns="0" rIns="0" bIns="0" rtlCol="0"/>
          <a:lstStyle/>
          <a:p>
            <a:endParaRPr/>
          </a:p>
        </p:txBody>
      </p:sp>
      <p:sp>
        <p:nvSpPr>
          <p:cNvPr id="37" name="object 37"/>
          <p:cNvSpPr/>
          <p:nvPr/>
        </p:nvSpPr>
        <p:spPr>
          <a:xfrm>
            <a:off x="6757670" y="2525971"/>
            <a:ext cx="267335" cy="166370"/>
          </a:xfrm>
          <a:custGeom>
            <a:avLst/>
            <a:gdLst/>
            <a:ahLst/>
            <a:cxnLst/>
            <a:rect l="l" t="t" r="r" b="b"/>
            <a:pathLst>
              <a:path w="267334" h="166369">
                <a:moveTo>
                  <a:pt x="0" y="1202"/>
                </a:moveTo>
                <a:lnTo>
                  <a:pt x="24209" y="41144"/>
                </a:lnTo>
                <a:lnTo>
                  <a:pt x="55810" y="69853"/>
                </a:lnTo>
                <a:lnTo>
                  <a:pt x="89280" y="94801"/>
                </a:lnTo>
                <a:lnTo>
                  <a:pt x="128916" y="116951"/>
                </a:lnTo>
                <a:lnTo>
                  <a:pt x="177006" y="139219"/>
                </a:lnTo>
                <a:lnTo>
                  <a:pt x="222190" y="157059"/>
                </a:lnTo>
                <a:lnTo>
                  <a:pt x="253110" y="165921"/>
                </a:lnTo>
                <a:lnTo>
                  <a:pt x="265856" y="162837"/>
                </a:lnTo>
                <a:lnTo>
                  <a:pt x="266779" y="150872"/>
                </a:lnTo>
                <a:lnTo>
                  <a:pt x="259915" y="134238"/>
                </a:lnTo>
                <a:lnTo>
                  <a:pt x="234640" y="98994"/>
                </a:lnTo>
                <a:lnTo>
                  <a:pt x="189936" y="57056"/>
                </a:lnTo>
                <a:lnTo>
                  <a:pt x="124979" y="22169"/>
                </a:lnTo>
                <a:lnTo>
                  <a:pt x="73278" y="8155"/>
                </a:lnTo>
                <a:lnTo>
                  <a:pt x="25864" y="0"/>
                </a:lnTo>
                <a:lnTo>
                  <a:pt x="0" y="1202"/>
                </a:lnTo>
                <a:close/>
              </a:path>
            </a:pathLst>
          </a:custGeom>
          <a:ln w="12700">
            <a:solidFill>
              <a:srgbClr val="FF0000"/>
            </a:solidFill>
          </a:ln>
        </p:spPr>
        <p:txBody>
          <a:bodyPr wrap="square" lIns="0" tIns="0" rIns="0" bIns="0" rtlCol="0"/>
          <a:lstStyle/>
          <a:p>
            <a:endParaRPr/>
          </a:p>
        </p:txBody>
      </p:sp>
      <p:sp>
        <p:nvSpPr>
          <p:cNvPr id="38" name="object 38"/>
          <p:cNvSpPr/>
          <p:nvPr/>
        </p:nvSpPr>
        <p:spPr>
          <a:xfrm>
            <a:off x="6909689" y="2512949"/>
            <a:ext cx="288925" cy="237490"/>
          </a:xfrm>
          <a:custGeom>
            <a:avLst/>
            <a:gdLst/>
            <a:ahLst/>
            <a:cxnLst/>
            <a:rect l="l" t="t" r="r" b="b"/>
            <a:pathLst>
              <a:path w="288925" h="237489">
                <a:moveTo>
                  <a:pt x="0" y="0"/>
                </a:moveTo>
                <a:lnTo>
                  <a:pt x="4409" y="9844"/>
                </a:lnTo>
                <a:lnTo>
                  <a:pt x="29082" y="30749"/>
                </a:lnTo>
                <a:lnTo>
                  <a:pt x="60614" y="56632"/>
                </a:lnTo>
                <a:lnTo>
                  <a:pt x="85597" y="81406"/>
                </a:lnTo>
                <a:lnTo>
                  <a:pt x="99020" y="105288"/>
                </a:lnTo>
                <a:lnTo>
                  <a:pt x="108584" y="130921"/>
                </a:lnTo>
                <a:lnTo>
                  <a:pt x="119673" y="155862"/>
                </a:lnTo>
                <a:lnTo>
                  <a:pt x="168368" y="198048"/>
                </a:lnTo>
                <a:lnTo>
                  <a:pt x="207533" y="217519"/>
                </a:lnTo>
                <a:lnTo>
                  <a:pt x="245199" y="231894"/>
                </a:lnTo>
                <a:lnTo>
                  <a:pt x="271399" y="236981"/>
                </a:lnTo>
                <a:lnTo>
                  <a:pt x="284120" y="230100"/>
                </a:lnTo>
                <a:lnTo>
                  <a:pt x="288401" y="214026"/>
                </a:lnTo>
                <a:lnTo>
                  <a:pt x="285132" y="192762"/>
                </a:lnTo>
                <a:lnTo>
                  <a:pt x="256772" y="145821"/>
                </a:lnTo>
                <a:lnTo>
                  <a:pt x="230108" y="117776"/>
                </a:lnTo>
                <a:lnTo>
                  <a:pt x="199038" y="89136"/>
                </a:lnTo>
                <a:lnTo>
                  <a:pt x="167385" y="62864"/>
                </a:lnTo>
                <a:lnTo>
                  <a:pt x="125908" y="39112"/>
                </a:lnTo>
                <a:lnTo>
                  <a:pt x="73501" y="18287"/>
                </a:lnTo>
                <a:lnTo>
                  <a:pt x="26189" y="4036"/>
                </a:lnTo>
                <a:lnTo>
                  <a:pt x="0" y="0"/>
                </a:lnTo>
                <a:close/>
              </a:path>
            </a:pathLst>
          </a:custGeom>
          <a:ln w="12700">
            <a:solidFill>
              <a:srgbClr val="FF0000"/>
            </a:solidFill>
          </a:ln>
        </p:spPr>
        <p:txBody>
          <a:bodyPr wrap="square" lIns="0" tIns="0" rIns="0" bIns="0" rtlCol="0"/>
          <a:lstStyle/>
          <a:p>
            <a:endParaRPr/>
          </a:p>
        </p:txBody>
      </p:sp>
      <p:sp>
        <p:nvSpPr>
          <p:cNvPr id="39" name="object 39"/>
          <p:cNvSpPr/>
          <p:nvPr/>
        </p:nvSpPr>
        <p:spPr>
          <a:xfrm>
            <a:off x="6972553" y="2475484"/>
            <a:ext cx="293371" cy="233679"/>
          </a:xfrm>
          <a:custGeom>
            <a:avLst/>
            <a:gdLst/>
            <a:ahLst/>
            <a:cxnLst/>
            <a:rect l="l" t="t" r="r" b="b"/>
            <a:pathLst>
              <a:path w="293370" h="233680">
                <a:moveTo>
                  <a:pt x="0" y="0"/>
                </a:moveTo>
                <a:lnTo>
                  <a:pt x="9804" y="9020"/>
                </a:lnTo>
                <a:lnTo>
                  <a:pt x="39195" y="27781"/>
                </a:lnTo>
                <a:lnTo>
                  <a:pt x="76991" y="52113"/>
                </a:lnTo>
                <a:lnTo>
                  <a:pt x="112014" y="77850"/>
                </a:lnTo>
                <a:lnTo>
                  <a:pt x="144645" y="107354"/>
                </a:lnTo>
                <a:lnTo>
                  <a:pt x="179705" y="141763"/>
                </a:lnTo>
                <a:lnTo>
                  <a:pt x="212669" y="174791"/>
                </a:lnTo>
                <a:lnTo>
                  <a:pt x="239014" y="200151"/>
                </a:lnTo>
                <a:lnTo>
                  <a:pt x="256841" y="216640"/>
                </a:lnTo>
                <a:lnTo>
                  <a:pt x="268858" y="227472"/>
                </a:lnTo>
                <a:lnTo>
                  <a:pt x="277161" y="232995"/>
                </a:lnTo>
                <a:lnTo>
                  <a:pt x="283845" y="233552"/>
                </a:lnTo>
                <a:lnTo>
                  <a:pt x="289177" y="226941"/>
                </a:lnTo>
                <a:lnTo>
                  <a:pt x="292211" y="213804"/>
                </a:lnTo>
                <a:lnTo>
                  <a:pt x="292935" y="198477"/>
                </a:lnTo>
                <a:lnTo>
                  <a:pt x="291338" y="185292"/>
                </a:lnTo>
                <a:lnTo>
                  <a:pt x="261366" y="148208"/>
                </a:lnTo>
                <a:lnTo>
                  <a:pt x="206279" y="104012"/>
                </a:lnTo>
                <a:lnTo>
                  <a:pt x="172783" y="78521"/>
                </a:lnTo>
                <a:lnTo>
                  <a:pt x="141859" y="55625"/>
                </a:lnTo>
                <a:lnTo>
                  <a:pt x="104638" y="34897"/>
                </a:lnTo>
                <a:lnTo>
                  <a:pt x="58785" y="16192"/>
                </a:lnTo>
                <a:lnTo>
                  <a:pt x="19004" y="3298"/>
                </a:lnTo>
                <a:lnTo>
                  <a:pt x="0" y="0"/>
                </a:lnTo>
                <a:close/>
              </a:path>
            </a:pathLst>
          </a:custGeom>
          <a:ln w="12700">
            <a:solidFill>
              <a:srgbClr val="FF0000"/>
            </a:solidFill>
          </a:ln>
        </p:spPr>
        <p:txBody>
          <a:bodyPr wrap="square" lIns="0" tIns="0" rIns="0" bIns="0" rtlCol="0"/>
          <a:lstStyle/>
          <a:p>
            <a:endParaRPr/>
          </a:p>
        </p:txBody>
      </p:sp>
      <p:sp>
        <p:nvSpPr>
          <p:cNvPr id="40" name="object 40"/>
          <p:cNvSpPr/>
          <p:nvPr/>
        </p:nvSpPr>
        <p:spPr>
          <a:xfrm>
            <a:off x="7002907" y="2449702"/>
            <a:ext cx="310515" cy="193040"/>
          </a:xfrm>
          <a:custGeom>
            <a:avLst/>
            <a:gdLst/>
            <a:ahLst/>
            <a:cxnLst/>
            <a:rect l="l" t="t" r="r" b="b"/>
            <a:pathLst>
              <a:path w="310515" h="193039">
                <a:moveTo>
                  <a:pt x="0" y="0"/>
                </a:moveTo>
                <a:lnTo>
                  <a:pt x="8503" y="10034"/>
                </a:lnTo>
                <a:lnTo>
                  <a:pt x="47545" y="29225"/>
                </a:lnTo>
                <a:lnTo>
                  <a:pt x="97137" y="52345"/>
                </a:lnTo>
                <a:lnTo>
                  <a:pt x="137287" y="74168"/>
                </a:lnTo>
                <a:lnTo>
                  <a:pt x="164401" y="95124"/>
                </a:lnTo>
                <a:lnTo>
                  <a:pt x="188563" y="117332"/>
                </a:lnTo>
                <a:lnTo>
                  <a:pt x="210296" y="138372"/>
                </a:lnTo>
                <a:lnTo>
                  <a:pt x="230124" y="155829"/>
                </a:lnTo>
                <a:lnTo>
                  <a:pt x="248284" y="170499"/>
                </a:lnTo>
                <a:lnTo>
                  <a:pt x="264445" y="183181"/>
                </a:lnTo>
                <a:lnTo>
                  <a:pt x="278272" y="191458"/>
                </a:lnTo>
                <a:lnTo>
                  <a:pt x="289433" y="192912"/>
                </a:lnTo>
                <a:lnTo>
                  <a:pt x="298904" y="185574"/>
                </a:lnTo>
                <a:lnTo>
                  <a:pt x="306435" y="171164"/>
                </a:lnTo>
                <a:lnTo>
                  <a:pt x="310132" y="152800"/>
                </a:lnTo>
                <a:lnTo>
                  <a:pt x="308101" y="133604"/>
                </a:lnTo>
                <a:lnTo>
                  <a:pt x="291353" y="89519"/>
                </a:lnTo>
                <a:lnTo>
                  <a:pt x="244983" y="44576"/>
                </a:lnTo>
                <a:lnTo>
                  <a:pt x="203179" y="29468"/>
                </a:lnTo>
                <a:lnTo>
                  <a:pt x="143606" y="16212"/>
                </a:lnTo>
                <a:lnTo>
                  <a:pt x="80436" y="6053"/>
                </a:lnTo>
                <a:lnTo>
                  <a:pt x="27843" y="234"/>
                </a:lnTo>
                <a:lnTo>
                  <a:pt x="0" y="0"/>
                </a:lnTo>
                <a:close/>
              </a:path>
            </a:pathLst>
          </a:custGeom>
          <a:ln w="12700">
            <a:solidFill>
              <a:srgbClr val="FF0000"/>
            </a:solidFill>
          </a:ln>
        </p:spPr>
        <p:txBody>
          <a:bodyPr wrap="square" lIns="0" tIns="0" rIns="0" bIns="0" rtlCol="0"/>
          <a:lstStyle/>
          <a:p>
            <a:endParaRPr/>
          </a:p>
        </p:txBody>
      </p:sp>
      <p:sp>
        <p:nvSpPr>
          <p:cNvPr id="41" name="object 41"/>
          <p:cNvSpPr txBox="1"/>
          <p:nvPr/>
        </p:nvSpPr>
        <p:spPr>
          <a:xfrm>
            <a:off x="764540" y="34674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SL-49</a:t>
            </a:r>
            <a:endParaRPr sz="1000">
              <a:latin typeface="Calibri"/>
              <a:cs typeface="Calibri"/>
            </a:endParaRPr>
          </a:p>
        </p:txBody>
      </p:sp>
      <p:sp>
        <p:nvSpPr>
          <p:cNvPr id="42" name="object 42"/>
          <p:cNvSpPr txBox="1"/>
          <p:nvPr/>
        </p:nvSpPr>
        <p:spPr>
          <a:xfrm>
            <a:off x="1222044" y="34674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SL-50</a:t>
            </a:r>
            <a:endParaRPr sz="1000">
              <a:latin typeface="Calibri"/>
              <a:cs typeface="Calibri"/>
            </a:endParaRPr>
          </a:p>
        </p:txBody>
      </p:sp>
      <p:sp>
        <p:nvSpPr>
          <p:cNvPr id="43" name="object 43"/>
          <p:cNvSpPr txBox="1"/>
          <p:nvPr/>
        </p:nvSpPr>
        <p:spPr>
          <a:xfrm>
            <a:off x="1602995" y="37722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SL-51</a:t>
            </a:r>
            <a:endParaRPr sz="1000">
              <a:latin typeface="Calibri"/>
              <a:cs typeface="Calibri"/>
            </a:endParaRPr>
          </a:p>
        </p:txBody>
      </p:sp>
      <p:sp>
        <p:nvSpPr>
          <p:cNvPr id="44" name="object 44"/>
          <p:cNvSpPr txBox="1"/>
          <p:nvPr/>
        </p:nvSpPr>
        <p:spPr>
          <a:xfrm>
            <a:off x="1983995" y="36960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SL-53</a:t>
            </a:r>
            <a:endParaRPr sz="1000">
              <a:latin typeface="Calibri"/>
              <a:cs typeface="Calibri"/>
            </a:endParaRPr>
          </a:p>
        </p:txBody>
      </p:sp>
      <p:sp>
        <p:nvSpPr>
          <p:cNvPr id="45" name="object 45"/>
          <p:cNvSpPr txBox="1"/>
          <p:nvPr/>
        </p:nvSpPr>
        <p:spPr>
          <a:xfrm>
            <a:off x="2060195" y="34674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SL-54</a:t>
            </a:r>
            <a:endParaRPr sz="1000">
              <a:latin typeface="Calibri"/>
              <a:cs typeface="Calibri"/>
            </a:endParaRPr>
          </a:p>
        </p:txBody>
      </p:sp>
      <p:sp>
        <p:nvSpPr>
          <p:cNvPr id="46" name="object 46"/>
          <p:cNvSpPr txBox="1"/>
          <p:nvPr/>
        </p:nvSpPr>
        <p:spPr>
          <a:xfrm>
            <a:off x="2517395" y="35436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SL-55</a:t>
            </a:r>
            <a:endParaRPr sz="1000">
              <a:latin typeface="Calibri"/>
              <a:cs typeface="Calibri"/>
            </a:endParaRPr>
          </a:p>
        </p:txBody>
      </p:sp>
      <p:sp>
        <p:nvSpPr>
          <p:cNvPr id="47" name="object 47"/>
          <p:cNvSpPr txBox="1"/>
          <p:nvPr/>
        </p:nvSpPr>
        <p:spPr>
          <a:xfrm>
            <a:off x="1983993" y="3924680"/>
            <a:ext cx="1600200" cy="474489"/>
          </a:xfrm>
          <a:prstGeom prst="rect">
            <a:avLst/>
          </a:prstGeom>
        </p:spPr>
        <p:txBody>
          <a:bodyPr vert="horz" wrap="square" lIns="0" tIns="0" rIns="0" bIns="0" rtlCol="0">
            <a:spAutoFit/>
          </a:bodyPr>
          <a:lstStyle/>
          <a:p>
            <a:pPr marL="1308100">
              <a:lnSpc>
                <a:spcPct val="100000"/>
              </a:lnSpc>
            </a:pPr>
            <a:r>
              <a:rPr sz="1000" b="1" spc="-10" dirty="0">
                <a:latin typeface="Calibri"/>
                <a:cs typeface="Calibri"/>
              </a:rPr>
              <a:t>SL-56</a:t>
            </a:r>
            <a:endParaRPr sz="1000">
              <a:latin typeface="Calibri"/>
              <a:cs typeface="Calibri"/>
            </a:endParaRPr>
          </a:p>
          <a:p>
            <a:pPr>
              <a:lnSpc>
                <a:spcPct val="100000"/>
              </a:lnSpc>
              <a:spcBef>
                <a:spcPts val="50"/>
              </a:spcBef>
            </a:pPr>
            <a:endParaRPr sz="1000">
              <a:latin typeface="Times New Roman"/>
              <a:cs typeface="Times New Roman"/>
            </a:endParaRPr>
          </a:p>
          <a:p>
            <a:pPr marL="12700">
              <a:lnSpc>
                <a:spcPct val="100000"/>
              </a:lnSpc>
            </a:pPr>
            <a:r>
              <a:rPr sz="1000" b="1" spc="-10" dirty="0">
                <a:latin typeface="Calibri"/>
                <a:cs typeface="Calibri"/>
              </a:rPr>
              <a:t>SL-52</a:t>
            </a:r>
            <a:endParaRPr sz="1000">
              <a:latin typeface="Calibri"/>
              <a:cs typeface="Calibri"/>
            </a:endParaRPr>
          </a:p>
        </p:txBody>
      </p:sp>
      <p:sp>
        <p:nvSpPr>
          <p:cNvPr id="48" name="object 48"/>
          <p:cNvSpPr txBox="1"/>
          <p:nvPr/>
        </p:nvSpPr>
        <p:spPr>
          <a:xfrm>
            <a:off x="3051175" y="3391280"/>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SL-57</a:t>
            </a:r>
            <a:endParaRPr sz="1000">
              <a:latin typeface="Calibri"/>
              <a:cs typeface="Calibri"/>
            </a:endParaRPr>
          </a:p>
        </p:txBody>
      </p:sp>
      <p:sp>
        <p:nvSpPr>
          <p:cNvPr id="49" name="object 49"/>
          <p:cNvSpPr txBox="1"/>
          <p:nvPr/>
        </p:nvSpPr>
        <p:spPr>
          <a:xfrm>
            <a:off x="3584575" y="3391280"/>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SL-58</a:t>
            </a:r>
            <a:endParaRPr sz="1000">
              <a:latin typeface="Calibri"/>
              <a:cs typeface="Calibri"/>
            </a:endParaRPr>
          </a:p>
        </p:txBody>
      </p:sp>
      <p:sp>
        <p:nvSpPr>
          <p:cNvPr id="50" name="object 50"/>
          <p:cNvSpPr txBox="1"/>
          <p:nvPr/>
        </p:nvSpPr>
        <p:spPr>
          <a:xfrm>
            <a:off x="3355975" y="30102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a:t>
            </a:r>
            <a:r>
              <a:rPr sz="1000" b="1" spc="-15" dirty="0">
                <a:latin typeface="Calibri"/>
                <a:cs typeface="Calibri"/>
              </a:rPr>
              <a:t>-</a:t>
            </a:r>
            <a:r>
              <a:rPr sz="1000" b="1" spc="-10" dirty="0">
                <a:latin typeface="Calibri"/>
                <a:cs typeface="Calibri"/>
              </a:rPr>
              <a:t>59</a:t>
            </a:r>
            <a:endParaRPr sz="1000">
              <a:latin typeface="Calibri"/>
              <a:cs typeface="Calibri"/>
            </a:endParaRPr>
          </a:p>
        </p:txBody>
      </p:sp>
      <p:sp>
        <p:nvSpPr>
          <p:cNvPr id="51" name="object 51"/>
          <p:cNvSpPr txBox="1"/>
          <p:nvPr/>
        </p:nvSpPr>
        <p:spPr>
          <a:xfrm>
            <a:off x="4117975" y="32388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SL-60</a:t>
            </a:r>
            <a:endParaRPr sz="1000">
              <a:latin typeface="Calibri"/>
              <a:cs typeface="Calibri"/>
            </a:endParaRPr>
          </a:p>
        </p:txBody>
      </p:sp>
      <p:sp>
        <p:nvSpPr>
          <p:cNvPr id="52" name="object 52"/>
          <p:cNvSpPr txBox="1"/>
          <p:nvPr/>
        </p:nvSpPr>
        <p:spPr>
          <a:xfrm>
            <a:off x="4727575" y="2933828"/>
            <a:ext cx="609600" cy="153888"/>
          </a:xfrm>
          <a:prstGeom prst="rect">
            <a:avLst/>
          </a:prstGeom>
        </p:spPr>
        <p:txBody>
          <a:bodyPr vert="horz" wrap="square" lIns="0" tIns="0" rIns="0" bIns="0" rtlCol="0">
            <a:spAutoFit/>
          </a:bodyPr>
          <a:lstStyle/>
          <a:p>
            <a:pPr marL="12700">
              <a:lnSpc>
                <a:spcPct val="100000"/>
              </a:lnSpc>
            </a:pPr>
            <a:r>
              <a:rPr sz="1500" b="1" spc="-7" baseline="-33333" dirty="0">
                <a:latin typeface="Calibri"/>
                <a:cs typeface="Calibri"/>
              </a:rPr>
              <a:t>SL-61</a:t>
            </a:r>
            <a:r>
              <a:rPr sz="1500" b="1" spc="-165" baseline="-33333" dirty="0">
                <a:latin typeface="Calibri"/>
                <a:cs typeface="Calibri"/>
              </a:rPr>
              <a:t> </a:t>
            </a:r>
            <a:r>
              <a:rPr sz="1000" b="1" spc="-10" dirty="0">
                <a:latin typeface="Calibri"/>
                <a:cs typeface="Calibri"/>
              </a:rPr>
              <a:t>SL-62</a:t>
            </a:r>
            <a:endParaRPr sz="1000">
              <a:latin typeface="Calibri"/>
              <a:cs typeface="Calibri"/>
            </a:endParaRPr>
          </a:p>
        </p:txBody>
      </p:sp>
      <p:sp>
        <p:nvSpPr>
          <p:cNvPr id="53" name="object 53"/>
          <p:cNvSpPr txBox="1"/>
          <p:nvPr/>
        </p:nvSpPr>
        <p:spPr>
          <a:xfrm>
            <a:off x="5261228" y="30864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SL-63</a:t>
            </a:r>
            <a:endParaRPr sz="1000">
              <a:latin typeface="Calibri"/>
              <a:cs typeface="Calibri"/>
            </a:endParaRPr>
          </a:p>
        </p:txBody>
      </p:sp>
      <p:sp>
        <p:nvSpPr>
          <p:cNvPr id="54" name="object 54"/>
          <p:cNvSpPr txBox="1"/>
          <p:nvPr/>
        </p:nvSpPr>
        <p:spPr>
          <a:xfrm>
            <a:off x="5947028" y="31626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SL-64</a:t>
            </a:r>
            <a:endParaRPr sz="1000">
              <a:latin typeface="Calibri"/>
              <a:cs typeface="Calibri"/>
            </a:endParaRPr>
          </a:p>
        </p:txBody>
      </p:sp>
      <p:sp>
        <p:nvSpPr>
          <p:cNvPr id="55" name="object 55"/>
          <p:cNvSpPr txBox="1"/>
          <p:nvPr/>
        </p:nvSpPr>
        <p:spPr>
          <a:xfrm>
            <a:off x="5413628" y="2781427"/>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SL-65</a:t>
            </a:r>
            <a:endParaRPr sz="1000">
              <a:latin typeface="Calibri"/>
              <a:cs typeface="Calibri"/>
            </a:endParaRPr>
          </a:p>
        </p:txBody>
      </p:sp>
      <p:sp>
        <p:nvSpPr>
          <p:cNvPr id="56" name="object 56"/>
          <p:cNvSpPr txBox="1"/>
          <p:nvPr/>
        </p:nvSpPr>
        <p:spPr>
          <a:xfrm>
            <a:off x="6480428" y="30864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SL-68</a:t>
            </a:r>
            <a:endParaRPr sz="1000">
              <a:latin typeface="Calibri"/>
              <a:cs typeface="Calibri"/>
            </a:endParaRPr>
          </a:p>
        </p:txBody>
      </p:sp>
      <p:sp>
        <p:nvSpPr>
          <p:cNvPr id="57" name="object 57"/>
          <p:cNvSpPr txBox="1"/>
          <p:nvPr/>
        </p:nvSpPr>
        <p:spPr>
          <a:xfrm>
            <a:off x="5794628" y="2552827"/>
            <a:ext cx="533400" cy="461665"/>
          </a:xfrm>
          <a:prstGeom prst="rect">
            <a:avLst/>
          </a:prstGeom>
        </p:spPr>
        <p:txBody>
          <a:bodyPr vert="horz" wrap="square" lIns="0" tIns="0" rIns="0" bIns="0" rtlCol="0">
            <a:spAutoFit/>
          </a:bodyPr>
          <a:lstStyle/>
          <a:p>
            <a:pPr marL="12700" marR="5080" indent="228600">
              <a:lnSpc>
                <a:spcPct val="150000"/>
              </a:lnSpc>
            </a:pPr>
            <a:r>
              <a:rPr sz="1000" b="1" spc="-10" dirty="0">
                <a:latin typeface="Calibri"/>
                <a:cs typeface="Calibri"/>
              </a:rPr>
              <a:t>SL-67  SL-66</a:t>
            </a:r>
            <a:endParaRPr sz="1000">
              <a:latin typeface="Calibri"/>
              <a:cs typeface="Calibri"/>
            </a:endParaRPr>
          </a:p>
        </p:txBody>
      </p:sp>
      <p:sp>
        <p:nvSpPr>
          <p:cNvPr id="58" name="object 58"/>
          <p:cNvSpPr txBox="1"/>
          <p:nvPr/>
        </p:nvSpPr>
        <p:spPr>
          <a:xfrm>
            <a:off x="7090409" y="3010281"/>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a:t>
            </a:r>
            <a:r>
              <a:rPr sz="1000" b="1" spc="-15" dirty="0">
                <a:latin typeface="Calibri"/>
                <a:cs typeface="Calibri"/>
              </a:rPr>
              <a:t>-</a:t>
            </a:r>
            <a:r>
              <a:rPr sz="1000" b="1" spc="-10" dirty="0">
                <a:latin typeface="Calibri"/>
                <a:cs typeface="Calibri"/>
              </a:rPr>
              <a:t>69</a:t>
            </a:r>
            <a:endParaRPr sz="1000">
              <a:latin typeface="Calibri"/>
              <a:cs typeface="Calibri"/>
            </a:endParaRPr>
          </a:p>
        </p:txBody>
      </p:sp>
      <p:sp>
        <p:nvSpPr>
          <p:cNvPr id="59" name="object 59"/>
          <p:cNvSpPr txBox="1"/>
          <p:nvPr/>
        </p:nvSpPr>
        <p:spPr>
          <a:xfrm>
            <a:off x="6632829" y="2476627"/>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SL-70</a:t>
            </a:r>
            <a:endParaRPr sz="1000">
              <a:latin typeface="Calibri"/>
              <a:cs typeface="Calibri"/>
            </a:endParaRPr>
          </a:p>
        </p:txBody>
      </p:sp>
      <p:sp>
        <p:nvSpPr>
          <p:cNvPr id="60" name="object 60"/>
          <p:cNvSpPr txBox="1"/>
          <p:nvPr/>
        </p:nvSpPr>
        <p:spPr>
          <a:xfrm>
            <a:off x="6861809" y="2324227"/>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SL-72</a:t>
            </a:r>
            <a:endParaRPr sz="1000">
              <a:latin typeface="Calibri"/>
              <a:cs typeface="Calibri"/>
            </a:endParaRPr>
          </a:p>
        </p:txBody>
      </p:sp>
      <p:sp>
        <p:nvSpPr>
          <p:cNvPr id="61" name="object 61"/>
          <p:cNvSpPr txBox="1"/>
          <p:nvPr/>
        </p:nvSpPr>
        <p:spPr>
          <a:xfrm>
            <a:off x="6861809" y="2552827"/>
            <a:ext cx="685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SL-71  </a:t>
            </a:r>
            <a:r>
              <a:rPr sz="1000" b="1" spc="75" dirty="0">
                <a:latin typeface="Calibri"/>
                <a:cs typeface="Calibri"/>
              </a:rPr>
              <a:t> </a:t>
            </a:r>
            <a:r>
              <a:rPr sz="1000" b="1" spc="-10" dirty="0">
                <a:latin typeface="Calibri"/>
                <a:cs typeface="Calibri"/>
              </a:rPr>
              <a:t>SL-73</a:t>
            </a:r>
            <a:endParaRPr sz="1000">
              <a:latin typeface="Calibri"/>
              <a:cs typeface="Calibri"/>
            </a:endParaRPr>
          </a:p>
        </p:txBody>
      </p:sp>
      <p:sp>
        <p:nvSpPr>
          <p:cNvPr id="62" name="object 62"/>
          <p:cNvSpPr txBox="1"/>
          <p:nvPr/>
        </p:nvSpPr>
        <p:spPr>
          <a:xfrm>
            <a:off x="7242809" y="2400427"/>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SL-74</a:t>
            </a:r>
            <a:endParaRPr sz="1000">
              <a:latin typeface="Calibri"/>
              <a:cs typeface="Calibri"/>
            </a:endParaRPr>
          </a:p>
        </p:txBody>
      </p:sp>
      <p:sp>
        <p:nvSpPr>
          <p:cNvPr id="63" name="object 63"/>
          <p:cNvSpPr/>
          <p:nvPr/>
        </p:nvSpPr>
        <p:spPr>
          <a:xfrm>
            <a:off x="6414830" y="896204"/>
            <a:ext cx="1376045" cy="1129665"/>
          </a:xfrm>
          <a:custGeom>
            <a:avLst/>
            <a:gdLst/>
            <a:ahLst/>
            <a:cxnLst/>
            <a:rect l="l" t="t" r="r" b="b"/>
            <a:pathLst>
              <a:path w="1376045" h="1129664">
                <a:moveTo>
                  <a:pt x="1349950" y="1110904"/>
                </a:moveTo>
                <a:lnTo>
                  <a:pt x="1347074" y="1093159"/>
                </a:lnTo>
                <a:lnTo>
                  <a:pt x="1349098" y="1062931"/>
                </a:lnTo>
                <a:lnTo>
                  <a:pt x="1354400" y="1022494"/>
                </a:lnTo>
                <a:lnTo>
                  <a:pt x="1361358" y="974126"/>
                </a:lnTo>
                <a:lnTo>
                  <a:pt x="1368349" y="920102"/>
                </a:lnTo>
                <a:lnTo>
                  <a:pt x="1373752" y="862699"/>
                </a:lnTo>
                <a:lnTo>
                  <a:pt x="1375943" y="804193"/>
                </a:lnTo>
                <a:lnTo>
                  <a:pt x="1373302" y="746859"/>
                </a:lnTo>
                <a:lnTo>
                  <a:pt x="1364204" y="692974"/>
                </a:lnTo>
                <a:lnTo>
                  <a:pt x="1347029" y="644814"/>
                </a:lnTo>
                <a:lnTo>
                  <a:pt x="1325266" y="606883"/>
                </a:lnTo>
                <a:lnTo>
                  <a:pt x="1296963" y="567672"/>
                </a:lnTo>
                <a:lnTo>
                  <a:pt x="1263306" y="527702"/>
                </a:lnTo>
                <a:lnTo>
                  <a:pt x="1225481" y="487499"/>
                </a:lnTo>
                <a:lnTo>
                  <a:pt x="1184672" y="447584"/>
                </a:lnTo>
                <a:lnTo>
                  <a:pt x="1142067" y="408483"/>
                </a:lnTo>
                <a:lnTo>
                  <a:pt x="1098850" y="370718"/>
                </a:lnTo>
                <a:lnTo>
                  <a:pt x="1056208" y="334812"/>
                </a:lnTo>
                <a:lnTo>
                  <a:pt x="1015327" y="301289"/>
                </a:lnTo>
                <a:lnTo>
                  <a:pt x="977391" y="270673"/>
                </a:lnTo>
                <a:lnTo>
                  <a:pt x="943588" y="243486"/>
                </a:lnTo>
                <a:lnTo>
                  <a:pt x="915102" y="220253"/>
                </a:lnTo>
                <a:lnTo>
                  <a:pt x="865125" y="182002"/>
                </a:lnTo>
                <a:lnTo>
                  <a:pt x="831272" y="162959"/>
                </a:lnTo>
                <a:lnTo>
                  <a:pt x="804551" y="154901"/>
                </a:lnTo>
                <a:lnTo>
                  <a:pt x="775971" y="149604"/>
                </a:lnTo>
                <a:lnTo>
                  <a:pt x="736540" y="138846"/>
                </a:lnTo>
                <a:lnTo>
                  <a:pt x="695446" y="127755"/>
                </a:lnTo>
                <a:lnTo>
                  <a:pt x="651544" y="119589"/>
                </a:lnTo>
                <a:lnTo>
                  <a:pt x="604269" y="111430"/>
                </a:lnTo>
                <a:lnTo>
                  <a:pt x="553058" y="100360"/>
                </a:lnTo>
                <a:lnTo>
                  <a:pt x="497345" y="83463"/>
                </a:lnTo>
                <a:lnTo>
                  <a:pt x="436566" y="57820"/>
                </a:lnTo>
                <a:lnTo>
                  <a:pt x="381766" y="53232"/>
                </a:lnTo>
                <a:lnTo>
                  <a:pt x="345542" y="51458"/>
                </a:lnTo>
                <a:lnTo>
                  <a:pt x="323310" y="51555"/>
                </a:lnTo>
                <a:lnTo>
                  <a:pt x="310486" y="52583"/>
                </a:lnTo>
                <a:lnTo>
                  <a:pt x="302484" y="53602"/>
                </a:lnTo>
                <a:lnTo>
                  <a:pt x="294721" y="53671"/>
                </a:lnTo>
                <a:lnTo>
                  <a:pt x="282612" y="51849"/>
                </a:lnTo>
                <a:lnTo>
                  <a:pt x="261571" y="47196"/>
                </a:lnTo>
                <a:lnTo>
                  <a:pt x="227016" y="38770"/>
                </a:lnTo>
                <a:lnTo>
                  <a:pt x="159205" y="20888"/>
                </a:lnTo>
                <a:lnTo>
                  <a:pt x="100398" y="7396"/>
                </a:lnTo>
                <a:lnTo>
                  <a:pt x="53106" y="0"/>
                </a:lnTo>
                <a:lnTo>
                  <a:pt x="19841" y="406"/>
                </a:lnTo>
                <a:lnTo>
                  <a:pt x="3115" y="10322"/>
                </a:lnTo>
                <a:lnTo>
                  <a:pt x="0" y="31529"/>
                </a:lnTo>
                <a:lnTo>
                  <a:pt x="18863" y="64821"/>
                </a:lnTo>
                <a:lnTo>
                  <a:pt x="52871" y="104995"/>
                </a:lnTo>
                <a:lnTo>
                  <a:pt x="95190" y="146847"/>
                </a:lnTo>
                <a:lnTo>
                  <a:pt x="159550" y="199243"/>
                </a:lnTo>
                <a:lnTo>
                  <a:pt x="203332" y="230523"/>
                </a:lnTo>
                <a:lnTo>
                  <a:pt x="250845" y="263298"/>
                </a:lnTo>
                <a:lnTo>
                  <a:pt x="299090" y="296148"/>
                </a:lnTo>
                <a:lnTo>
                  <a:pt x="345064" y="327654"/>
                </a:lnTo>
                <a:lnTo>
                  <a:pt x="385766" y="356397"/>
                </a:lnTo>
                <a:lnTo>
                  <a:pt x="400201" y="368032"/>
                </a:lnTo>
                <a:lnTo>
                  <a:pt x="437484" y="383124"/>
                </a:lnTo>
                <a:lnTo>
                  <a:pt x="490410" y="401440"/>
                </a:lnTo>
                <a:lnTo>
                  <a:pt x="551772" y="422750"/>
                </a:lnTo>
                <a:lnTo>
                  <a:pt x="614366" y="446821"/>
                </a:lnTo>
                <a:lnTo>
                  <a:pt x="651476" y="460965"/>
                </a:lnTo>
                <a:lnTo>
                  <a:pt x="687980" y="472985"/>
                </a:lnTo>
                <a:lnTo>
                  <a:pt x="725654" y="484841"/>
                </a:lnTo>
                <a:lnTo>
                  <a:pt x="766274" y="498494"/>
                </a:lnTo>
                <a:lnTo>
                  <a:pt x="811614" y="515903"/>
                </a:lnTo>
                <a:lnTo>
                  <a:pt x="863451" y="539029"/>
                </a:lnTo>
                <a:lnTo>
                  <a:pt x="923559" y="569831"/>
                </a:lnTo>
                <a:lnTo>
                  <a:pt x="993715" y="610270"/>
                </a:lnTo>
                <a:lnTo>
                  <a:pt x="1059187" y="647512"/>
                </a:lnTo>
                <a:lnTo>
                  <a:pt x="1113419" y="683173"/>
                </a:lnTo>
                <a:lnTo>
                  <a:pt x="1157453" y="717455"/>
                </a:lnTo>
                <a:lnTo>
                  <a:pt x="1192327" y="750559"/>
                </a:lnTo>
                <a:lnTo>
                  <a:pt x="1219081" y="782688"/>
                </a:lnTo>
                <a:lnTo>
                  <a:pt x="1252387" y="844827"/>
                </a:lnTo>
                <a:lnTo>
                  <a:pt x="1265688" y="905485"/>
                </a:lnTo>
                <a:lnTo>
                  <a:pt x="1267435" y="935763"/>
                </a:lnTo>
                <a:lnTo>
                  <a:pt x="1267299" y="966278"/>
                </a:lnTo>
                <a:lnTo>
                  <a:pt x="1266320" y="997229"/>
                </a:lnTo>
                <a:lnTo>
                  <a:pt x="1265538" y="1028820"/>
                </a:lnTo>
                <a:lnTo>
                  <a:pt x="1265992" y="1061252"/>
                </a:lnTo>
                <a:lnTo>
                  <a:pt x="1268721" y="1094727"/>
                </a:lnTo>
                <a:lnTo>
                  <a:pt x="1274766" y="1129446"/>
                </a:lnTo>
              </a:path>
            </a:pathLst>
          </a:custGeom>
          <a:ln w="9525">
            <a:solidFill>
              <a:srgbClr val="FF0000"/>
            </a:solidFill>
          </a:ln>
        </p:spPr>
        <p:txBody>
          <a:bodyPr wrap="square" lIns="0" tIns="0" rIns="0" bIns="0" rtlCol="0"/>
          <a:lstStyle/>
          <a:p>
            <a:endParaRPr/>
          </a:p>
        </p:txBody>
      </p:sp>
      <p:sp>
        <p:nvSpPr>
          <p:cNvPr id="64" name="object 64"/>
          <p:cNvSpPr/>
          <p:nvPr/>
        </p:nvSpPr>
        <p:spPr>
          <a:xfrm>
            <a:off x="7237137" y="1499648"/>
            <a:ext cx="454659" cy="539115"/>
          </a:xfrm>
          <a:custGeom>
            <a:avLst/>
            <a:gdLst/>
            <a:ahLst/>
            <a:cxnLst/>
            <a:rect l="l" t="t" r="r" b="b"/>
            <a:pathLst>
              <a:path w="454659" h="539114">
                <a:moveTo>
                  <a:pt x="399119" y="538702"/>
                </a:moveTo>
                <a:lnTo>
                  <a:pt x="378708" y="523898"/>
                </a:lnTo>
                <a:lnTo>
                  <a:pt x="356415" y="507142"/>
                </a:lnTo>
                <a:lnTo>
                  <a:pt x="330360" y="486481"/>
                </a:lnTo>
                <a:lnTo>
                  <a:pt x="298662" y="459962"/>
                </a:lnTo>
                <a:lnTo>
                  <a:pt x="266529" y="433707"/>
                </a:lnTo>
                <a:lnTo>
                  <a:pt x="228775" y="403698"/>
                </a:lnTo>
                <a:lnTo>
                  <a:pt x="189016" y="370597"/>
                </a:lnTo>
                <a:lnTo>
                  <a:pt x="150866" y="335071"/>
                </a:lnTo>
                <a:lnTo>
                  <a:pt x="117941" y="297783"/>
                </a:lnTo>
                <a:lnTo>
                  <a:pt x="89430" y="255465"/>
                </a:lnTo>
                <a:lnTo>
                  <a:pt x="62918" y="207747"/>
                </a:lnTo>
                <a:lnTo>
                  <a:pt x="39613" y="159407"/>
                </a:lnTo>
                <a:lnTo>
                  <a:pt x="20722" y="115224"/>
                </a:lnTo>
                <a:lnTo>
                  <a:pt x="0" y="49440"/>
                </a:lnTo>
                <a:lnTo>
                  <a:pt x="894" y="28940"/>
                </a:lnTo>
                <a:lnTo>
                  <a:pt x="7576" y="15416"/>
                </a:lnTo>
                <a:lnTo>
                  <a:pt x="17484" y="5810"/>
                </a:lnTo>
                <a:lnTo>
                  <a:pt x="30430" y="238"/>
                </a:lnTo>
                <a:lnTo>
                  <a:pt x="47615" y="0"/>
                </a:lnTo>
                <a:lnTo>
                  <a:pt x="68562" y="3810"/>
                </a:lnTo>
                <a:lnTo>
                  <a:pt x="122249" y="19948"/>
                </a:lnTo>
                <a:lnTo>
                  <a:pt x="191539" y="48654"/>
                </a:lnTo>
                <a:lnTo>
                  <a:pt x="251388" y="86207"/>
                </a:lnTo>
                <a:lnTo>
                  <a:pt x="301843" y="132605"/>
                </a:lnTo>
                <a:lnTo>
                  <a:pt x="323808" y="154019"/>
                </a:lnTo>
                <a:lnTo>
                  <a:pt x="343277" y="171965"/>
                </a:lnTo>
                <a:lnTo>
                  <a:pt x="375689" y="204382"/>
                </a:lnTo>
                <a:lnTo>
                  <a:pt x="400063" y="244852"/>
                </a:lnTo>
                <a:lnTo>
                  <a:pt x="416446" y="293373"/>
                </a:lnTo>
                <a:lnTo>
                  <a:pt x="433468" y="374693"/>
                </a:lnTo>
                <a:lnTo>
                  <a:pt x="443347" y="436181"/>
                </a:lnTo>
                <a:lnTo>
                  <a:pt x="451177" y="488668"/>
                </a:lnTo>
                <a:lnTo>
                  <a:pt x="454364" y="510889"/>
                </a:lnTo>
              </a:path>
            </a:pathLst>
          </a:custGeom>
          <a:ln w="9525">
            <a:solidFill>
              <a:srgbClr val="FF0000"/>
            </a:solidFill>
          </a:ln>
        </p:spPr>
        <p:txBody>
          <a:bodyPr wrap="square" lIns="0" tIns="0" rIns="0" bIns="0" rtlCol="0"/>
          <a:lstStyle/>
          <a:p>
            <a:endParaRPr/>
          </a:p>
        </p:txBody>
      </p:sp>
      <p:sp>
        <p:nvSpPr>
          <p:cNvPr id="65" name="object 65"/>
          <p:cNvSpPr/>
          <p:nvPr/>
        </p:nvSpPr>
        <p:spPr>
          <a:xfrm>
            <a:off x="6011926" y="2686051"/>
            <a:ext cx="211455" cy="347345"/>
          </a:xfrm>
          <a:custGeom>
            <a:avLst/>
            <a:gdLst/>
            <a:ahLst/>
            <a:cxnLst/>
            <a:rect l="l" t="t" r="r" b="b"/>
            <a:pathLst>
              <a:path w="211454" h="347344">
                <a:moveTo>
                  <a:pt x="0" y="17779"/>
                </a:moveTo>
                <a:lnTo>
                  <a:pt x="14081" y="77882"/>
                </a:lnTo>
                <a:lnTo>
                  <a:pt x="30200" y="122793"/>
                </a:lnTo>
                <a:lnTo>
                  <a:pt x="49402" y="166750"/>
                </a:lnTo>
                <a:lnTo>
                  <a:pt x="74128" y="214913"/>
                </a:lnTo>
                <a:lnTo>
                  <a:pt x="104616" y="269255"/>
                </a:lnTo>
                <a:lnTo>
                  <a:pt x="135056" y="316573"/>
                </a:lnTo>
                <a:lnTo>
                  <a:pt x="180726" y="346789"/>
                </a:lnTo>
                <a:lnTo>
                  <a:pt x="200136" y="333152"/>
                </a:lnTo>
                <a:lnTo>
                  <a:pt x="211234" y="305657"/>
                </a:lnTo>
                <a:lnTo>
                  <a:pt x="207390" y="267208"/>
                </a:lnTo>
                <a:lnTo>
                  <a:pt x="192285" y="230005"/>
                </a:lnTo>
                <a:lnTo>
                  <a:pt x="167616" y="180405"/>
                </a:lnTo>
                <a:lnTo>
                  <a:pt x="137302" y="125507"/>
                </a:lnTo>
                <a:lnTo>
                  <a:pt x="105264" y="72408"/>
                </a:lnTo>
                <a:lnTo>
                  <a:pt x="75419" y="28206"/>
                </a:lnTo>
                <a:lnTo>
                  <a:pt x="51688" y="0"/>
                </a:lnTo>
              </a:path>
            </a:pathLst>
          </a:custGeom>
          <a:ln w="12700">
            <a:solidFill>
              <a:srgbClr val="FF0000"/>
            </a:solidFill>
          </a:ln>
        </p:spPr>
        <p:txBody>
          <a:bodyPr wrap="square" lIns="0" tIns="0" rIns="0" bIns="0" rtlCol="0"/>
          <a:lstStyle/>
          <a:p>
            <a:endParaRPr/>
          </a:p>
        </p:txBody>
      </p:sp>
      <p:sp>
        <p:nvSpPr>
          <p:cNvPr id="66" name="object 66"/>
          <p:cNvSpPr txBox="1"/>
          <p:nvPr/>
        </p:nvSpPr>
        <p:spPr>
          <a:xfrm>
            <a:off x="7166610" y="1638047"/>
            <a:ext cx="1215391" cy="536044"/>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SL-75</a:t>
            </a:r>
            <a:endParaRPr sz="1000">
              <a:latin typeface="Calibri"/>
              <a:cs typeface="Calibri"/>
            </a:endParaRPr>
          </a:p>
          <a:p>
            <a:pPr>
              <a:lnSpc>
                <a:spcPct val="100000"/>
              </a:lnSpc>
            </a:pPr>
            <a:endParaRPr sz="1000">
              <a:latin typeface="Times New Roman"/>
              <a:cs typeface="Times New Roman"/>
            </a:endParaRPr>
          </a:p>
          <a:p>
            <a:pPr marL="622300">
              <a:lnSpc>
                <a:spcPct val="100000"/>
              </a:lnSpc>
              <a:spcBef>
                <a:spcPts val="655"/>
              </a:spcBef>
            </a:pPr>
            <a:r>
              <a:rPr sz="900" b="1">
                <a:solidFill>
                  <a:srgbClr val="0000FF"/>
                </a:solidFill>
                <a:latin typeface="Calibri"/>
                <a:cs typeface="Calibri"/>
              </a:rPr>
              <a:t>MI</a:t>
            </a:r>
            <a:r>
              <a:rPr sz="900" b="1" spc="-10">
                <a:solidFill>
                  <a:srgbClr val="0000FF"/>
                </a:solidFill>
                <a:latin typeface="Calibri"/>
                <a:cs typeface="Calibri"/>
              </a:rPr>
              <a:t>NA</a:t>
            </a:r>
            <a:r>
              <a:rPr sz="900" b="1">
                <a:solidFill>
                  <a:srgbClr val="0000FF"/>
                </a:solidFill>
                <a:latin typeface="Calibri"/>
                <a:cs typeface="Calibri"/>
              </a:rPr>
              <a:t>M</a:t>
            </a:r>
            <a:r>
              <a:rPr sz="900" b="1" spc="-10">
                <a:solidFill>
                  <a:srgbClr val="0000FF"/>
                </a:solidFill>
                <a:latin typeface="Calibri"/>
                <a:cs typeface="Calibri"/>
              </a:rPr>
              <a:t>A</a:t>
            </a:r>
            <a:r>
              <a:rPr sz="900" b="1" spc="-5">
                <a:solidFill>
                  <a:srgbClr val="0000FF"/>
                </a:solidFill>
                <a:latin typeface="Calibri"/>
                <a:cs typeface="Calibri"/>
              </a:rPr>
              <a:t>R</a:t>
            </a:r>
            <a:r>
              <a:rPr sz="900" b="1">
                <a:solidFill>
                  <a:srgbClr val="0000FF"/>
                </a:solidFill>
                <a:latin typeface="Calibri"/>
                <a:cs typeface="Calibri"/>
              </a:rPr>
              <a:t>G</a:t>
            </a:r>
            <a:endParaRPr sz="900">
              <a:latin typeface="Calibri"/>
              <a:cs typeface="Calibri"/>
            </a:endParaRPr>
          </a:p>
        </p:txBody>
      </p:sp>
      <p:sp>
        <p:nvSpPr>
          <p:cNvPr id="67" name="object 67"/>
          <p:cNvSpPr txBox="1"/>
          <p:nvPr/>
        </p:nvSpPr>
        <p:spPr>
          <a:xfrm>
            <a:off x="6861809" y="1104646"/>
            <a:ext cx="304800" cy="153888"/>
          </a:xfrm>
          <a:prstGeom prst="rect">
            <a:avLst/>
          </a:prstGeom>
        </p:spPr>
        <p:txBody>
          <a:bodyPr vert="horz" wrap="square" lIns="0" tIns="0" rIns="0" bIns="0" rtlCol="0">
            <a:spAutoFit/>
          </a:bodyPr>
          <a:lstStyle/>
          <a:p>
            <a:pPr marL="12700">
              <a:lnSpc>
                <a:spcPct val="100000"/>
              </a:lnSpc>
            </a:pPr>
            <a:r>
              <a:rPr sz="1000" b="1" spc="-10" dirty="0">
                <a:latin typeface="Calibri"/>
                <a:cs typeface="Calibri"/>
              </a:rPr>
              <a:t>SL-76</a:t>
            </a:r>
            <a:endParaRPr sz="1000">
              <a:latin typeface="Calibri"/>
              <a:cs typeface="Calibri"/>
            </a:endParaRPr>
          </a:p>
        </p:txBody>
      </p:sp>
      <p:sp>
        <p:nvSpPr>
          <p:cNvPr id="68" name="object 68"/>
          <p:cNvSpPr/>
          <p:nvPr/>
        </p:nvSpPr>
        <p:spPr>
          <a:xfrm>
            <a:off x="7259702" y="2278127"/>
            <a:ext cx="211455" cy="347345"/>
          </a:xfrm>
          <a:custGeom>
            <a:avLst/>
            <a:gdLst/>
            <a:ahLst/>
            <a:cxnLst/>
            <a:rect l="l" t="t" r="r" b="b"/>
            <a:pathLst>
              <a:path w="211454" h="347344">
                <a:moveTo>
                  <a:pt x="0" y="17779"/>
                </a:moveTo>
                <a:lnTo>
                  <a:pt x="14081" y="77819"/>
                </a:lnTo>
                <a:lnTo>
                  <a:pt x="30200" y="122721"/>
                </a:lnTo>
                <a:lnTo>
                  <a:pt x="49402" y="166624"/>
                </a:lnTo>
                <a:lnTo>
                  <a:pt x="74128" y="214840"/>
                </a:lnTo>
                <a:lnTo>
                  <a:pt x="104616" y="269176"/>
                </a:lnTo>
                <a:lnTo>
                  <a:pt x="135056" y="316464"/>
                </a:lnTo>
                <a:lnTo>
                  <a:pt x="180726" y="346735"/>
                </a:lnTo>
                <a:lnTo>
                  <a:pt x="200136" y="333136"/>
                </a:lnTo>
                <a:lnTo>
                  <a:pt x="211234" y="305655"/>
                </a:lnTo>
                <a:lnTo>
                  <a:pt x="207391" y="267208"/>
                </a:lnTo>
                <a:lnTo>
                  <a:pt x="192285" y="229996"/>
                </a:lnTo>
                <a:lnTo>
                  <a:pt x="167616" y="180377"/>
                </a:lnTo>
                <a:lnTo>
                  <a:pt x="137302" y="125460"/>
                </a:lnTo>
                <a:lnTo>
                  <a:pt x="105264" y="72352"/>
                </a:lnTo>
                <a:lnTo>
                  <a:pt x="75419" y="28162"/>
                </a:lnTo>
                <a:lnTo>
                  <a:pt x="51689" y="0"/>
                </a:lnTo>
              </a:path>
            </a:pathLst>
          </a:custGeom>
          <a:ln w="12700">
            <a:solidFill>
              <a:srgbClr val="FF0000"/>
            </a:solidFill>
          </a:ln>
        </p:spPr>
        <p:txBody>
          <a:bodyPr wrap="square" lIns="0" tIns="0" rIns="0" bIns="0" rtlCol="0"/>
          <a:lstStyle/>
          <a:p>
            <a:endParaRPr/>
          </a:p>
        </p:txBody>
      </p:sp>
      <p:sp>
        <p:nvSpPr>
          <p:cNvPr id="69" name="object 69"/>
          <p:cNvSpPr txBox="1">
            <a:spLocks noGrp="1"/>
          </p:cNvSpPr>
          <p:nvPr>
            <p:ph type="title"/>
          </p:nvPr>
        </p:nvSpPr>
        <p:spPr>
          <a:xfrm>
            <a:off x="533400" y="0"/>
            <a:ext cx="8229600" cy="369332"/>
          </a:xfrm>
          <a:prstGeom prst="rect">
            <a:avLst/>
          </a:prstGeom>
        </p:spPr>
        <p:txBody>
          <a:bodyPr vert="horz" wrap="square" lIns="0" tIns="0" rIns="0" bIns="0" rtlCol="0">
            <a:spAutoFit/>
          </a:bodyPr>
          <a:lstStyle/>
          <a:p>
            <a:pPr marL="1192530">
              <a:lnSpc>
                <a:spcPct val="100000"/>
              </a:lnSpc>
            </a:pPr>
            <a:r>
              <a:rPr sz="2400" u="none" spc="-15" dirty="0">
                <a:solidFill>
                  <a:schemeClr val="tx1"/>
                </a:solidFill>
              </a:rPr>
              <a:t>Registered </a:t>
            </a:r>
            <a:r>
              <a:rPr sz="2400" u="none" spc="-10" dirty="0">
                <a:solidFill>
                  <a:schemeClr val="tx1"/>
                </a:solidFill>
              </a:rPr>
              <a:t>Avalanche Sites </a:t>
            </a:r>
            <a:r>
              <a:rPr sz="2400" u="none" spc="-5" dirty="0">
                <a:solidFill>
                  <a:schemeClr val="tx1"/>
                </a:solidFill>
              </a:rPr>
              <a:t>Between </a:t>
            </a:r>
            <a:r>
              <a:rPr sz="2400" u="none" spc="-5">
                <a:solidFill>
                  <a:schemeClr val="tx1"/>
                </a:solidFill>
              </a:rPr>
              <a:t>Baltal</a:t>
            </a:r>
            <a:r>
              <a:rPr sz="2400" u="none" spc="-5" dirty="0">
                <a:solidFill>
                  <a:schemeClr val="tx1"/>
                </a:solidFill>
              </a:rPr>
              <a:t> </a:t>
            </a:r>
            <a:r>
              <a:rPr sz="2400" u="none" dirty="0">
                <a:solidFill>
                  <a:schemeClr val="tx1"/>
                </a:solidFill>
              </a:rPr>
              <a:t>and</a:t>
            </a:r>
            <a:r>
              <a:rPr sz="2400" u="none" spc="20" dirty="0">
                <a:solidFill>
                  <a:schemeClr val="tx1"/>
                </a:solidFill>
              </a:rPr>
              <a:t> </a:t>
            </a:r>
            <a:r>
              <a:rPr sz="2400" u="none" spc="-5">
                <a:solidFill>
                  <a:schemeClr val="tx1"/>
                </a:solidFill>
              </a:rPr>
              <a:t>Minamarg</a:t>
            </a:r>
            <a:endParaRPr sz="2400">
              <a:solidFill>
                <a:schemeClr val="tx1"/>
              </a:solidFill>
            </a:endParaRPr>
          </a:p>
        </p:txBody>
      </p:sp>
      <p:sp>
        <p:nvSpPr>
          <p:cNvPr id="70" name="object 70"/>
          <p:cNvSpPr txBox="1"/>
          <p:nvPr/>
        </p:nvSpPr>
        <p:spPr>
          <a:xfrm>
            <a:off x="7623810" y="6509004"/>
            <a:ext cx="1369695" cy="276999"/>
          </a:xfrm>
          <a:prstGeom prst="rect">
            <a:avLst/>
          </a:prstGeom>
        </p:spPr>
        <p:txBody>
          <a:bodyPr vert="horz" wrap="square" lIns="0" tIns="0" rIns="0" bIns="0" rtlCol="0">
            <a:spAutoFit/>
          </a:bodyPr>
          <a:lstStyle/>
          <a:p>
            <a:pPr marL="12700">
              <a:lnSpc>
                <a:spcPct val="100000"/>
              </a:lnSpc>
            </a:pPr>
            <a:r>
              <a:rPr sz="1800" b="1" i="1" spc="-5" dirty="0">
                <a:latin typeface="Calibri"/>
                <a:cs typeface="Calibri"/>
              </a:rPr>
              <a:t>Courtsey</a:t>
            </a:r>
            <a:r>
              <a:rPr sz="1800" b="1" i="1" spc="-50" dirty="0">
                <a:latin typeface="Calibri"/>
                <a:cs typeface="Calibri"/>
              </a:rPr>
              <a:t> </a:t>
            </a:r>
            <a:r>
              <a:rPr sz="1800" b="1" i="1" spc="-5" dirty="0">
                <a:latin typeface="Calibri"/>
                <a:cs typeface="Calibri"/>
              </a:rPr>
              <a:t>SASE</a:t>
            </a:r>
            <a:endParaRPr sz="1800">
              <a:latin typeface="Calibri"/>
              <a:cs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567078"/>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195834" rIns="0" bIns="0" rtlCol="0">
            <a:spAutoFit/>
          </a:bodyPr>
          <a:lstStyle/>
          <a:p>
            <a:pPr marL="363220" algn="ctr"/>
            <a:r>
              <a:rPr lang="en-US" sz="2400" b="1" dirty="0" smtClean="0">
                <a:solidFill>
                  <a:schemeClr val="tx1"/>
                </a:solidFill>
                <a:latin typeface="Times New Roman" pitchFamily="18" charset="0"/>
                <a:cs typeface="Times New Roman" pitchFamily="18" charset="0"/>
              </a:rPr>
              <a:t>PRESENT CONDITION (EASTERN PORTAL SIDE)</a:t>
            </a:r>
            <a:endParaRPr lang="en-US" sz="2400" b="1" dirty="0">
              <a:solidFill>
                <a:schemeClr val="tx1"/>
              </a:solidFill>
              <a:latin typeface="Times New Roman" pitchFamily="18" charset="0"/>
              <a:cs typeface="Times New Roman" pitchFamily="18" charset="0"/>
            </a:endParaRPr>
          </a:p>
        </p:txBody>
      </p:sp>
      <p:sp>
        <p:nvSpPr>
          <p:cNvPr id="3" name="object 3"/>
          <p:cNvSpPr txBox="1"/>
          <p:nvPr/>
        </p:nvSpPr>
        <p:spPr>
          <a:xfrm>
            <a:off x="0" y="914399"/>
            <a:ext cx="9144000" cy="5999078"/>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548640">
              <a:lnSpc>
                <a:spcPct val="100000"/>
              </a:lnSpc>
              <a:spcBef>
                <a:spcPts val="730"/>
              </a:spcBef>
            </a:pPr>
            <a:endParaRPr sz="1200">
              <a:latin typeface="Calibri"/>
              <a:cs typeface="Calibri"/>
            </a:endParaRPr>
          </a:p>
        </p:txBody>
      </p:sp>
      <p:pic>
        <p:nvPicPr>
          <p:cNvPr id="1028" name="Picture 4"/>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9144000" cy="567078"/>
          </a:xfrm>
          <a:prstGeom prst="rect">
            <a:avLst/>
          </a:prstGeom>
        </p:spPr>
        <p:style>
          <a:lnRef idx="2">
            <a:schemeClr val="accent3"/>
          </a:lnRef>
          <a:fillRef idx="1">
            <a:schemeClr val="lt1"/>
          </a:fillRef>
          <a:effectRef idx="0">
            <a:schemeClr val="accent3"/>
          </a:effectRef>
          <a:fontRef idx="minor">
            <a:schemeClr val="dk1"/>
          </a:fontRef>
        </p:style>
        <p:txBody>
          <a:bodyPr vert="horz" wrap="square" lIns="0" tIns="195834" rIns="0" bIns="0" rtlCol="0">
            <a:spAutoFit/>
          </a:bodyPr>
          <a:lstStyle/>
          <a:p>
            <a:pPr marL="363220" algn="ctr"/>
            <a:r>
              <a:rPr lang="en-US" sz="2400" b="1" dirty="0" smtClean="0">
                <a:solidFill>
                  <a:schemeClr val="tx1"/>
                </a:solidFill>
                <a:latin typeface="Times New Roman" pitchFamily="18" charset="0"/>
                <a:cs typeface="Times New Roman" pitchFamily="18" charset="0"/>
              </a:rPr>
              <a:t>PRESENT CONDITION (WESTERN PORTAL SIDE)</a:t>
            </a:r>
            <a:endParaRPr lang="en-US" sz="2400" b="1" dirty="0">
              <a:solidFill>
                <a:schemeClr val="tx1"/>
              </a:solidFill>
              <a:latin typeface="Times New Roman" pitchFamily="18" charset="0"/>
              <a:cs typeface="Times New Roman" pitchFamily="18" charset="0"/>
            </a:endParaRPr>
          </a:p>
        </p:txBody>
      </p:sp>
      <p:sp>
        <p:nvSpPr>
          <p:cNvPr id="3" name="object 3"/>
          <p:cNvSpPr txBox="1"/>
          <p:nvPr/>
        </p:nvSpPr>
        <p:spPr>
          <a:xfrm>
            <a:off x="0" y="914399"/>
            <a:ext cx="9144000" cy="5999078"/>
          </a:xfrm>
          <a:prstGeom prst="rect">
            <a:avLst/>
          </a:prstGeom>
        </p:spPr>
        <p:txBody>
          <a:bodyPr vert="horz" wrap="square" lIns="0" tIns="0" rIns="0" bIns="0" rtlCol="0">
            <a:spAutoFit/>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548640">
              <a:lnSpc>
                <a:spcPct val="100000"/>
              </a:lnSpc>
              <a:spcBef>
                <a:spcPts val="730"/>
              </a:spcBef>
            </a:pPr>
            <a:endParaRPr sz="1200">
              <a:latin typeface="Calibri"/>
              <a:cs typeface="Calibri"/>
            </a:endParaRPr>
          </a:p>
        </p:txBody>
      </p:sp>
      <p:pic>
        <p:nvPicPr>
          <p:cNvPr id="2050" name="Picture 2" descr="\\NHIDCL-32\Common Folder JK MIZO MEGHA\JAMMU &amp; KASHMIR\TUNNEL PROJECTS J&amp;K\Zozila Tunnel\Pre-PIB along with Final PPT - 23.11.2016\Photos\IMG-20161120-WA0002.jpg"/>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838200"/>
          </a:xfrm>
          <a:solidFill>
            <a:schemeClr val="tx2">
              <a:lumMod val="20000"/>
              <a:lumOff val="80000"/>
            </a:schemeClr>
          </a:solidFill>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2400" b="1" dirty="0" smtClean="0">
                <a:solidFill>
                  <a:schemeClr val="tx1"/>
                </a:solidFill>
                <a:latin typeface="Times New Roman" pitchFamily="18" charset="0"/>
                <a:cs typeface="Times New Roman" pitchFamily="18" charset="0"/>
              </a:rPr>
              <a:t>Proposed Modification in the Standard Bid Document on EPC Basis</a:t>
            </a:r>
            <a:endParaRPr lang="en-US" sz="2400" b="1"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219200" y="1447800"/>
          <a:ext cx="7708392"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371600" y="1066800"/>
          <a:ext cx="7555992"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990600" y="0"/>
            <a:ext cx="8153400" cy="715962"/>
          </a:xfrm>
          <a:effectLst>
            <a:innerShdw blurRad="63500" dist="50800" dir="16200000">
              <a:prstClr val="black">
                <a:alpha val="50000"/>
              </a:prstClr>
            </a:innerShdw>
          </a:effectLst>
        </p:spPr>
        <p:style>
          <a:lnRef idx="1">
            <a:schemeClr val="accent6"/>
          </a:lnRef>
          <a:fillRef idx="2">
            <a:schemeClr val="accent6"/>
          </a:fillRef>
          <a:effectRef idx="1">
            <a:schemeClr val="accent6"/>
          </a:effectRef>
          <a:fontRef idx="minor">
            <a:schemeClr val="dk1"/>
          </a:fontRef>
        </p:style>
        <p:txBody>
          <a:bodyPr>
            <a:normAutofit fontScale="90000"/>
          </a:bodyPr>
          <a:lstStyle/>
          <a:p>
            <a:pPr algn="ctr"/>
            <a:r>
              <a:rPr lang="en-US" dirty="0" smtClean="0">
                <a:solidFill>
                  <a:schemeClr val="tx1"/>
                </a:solidFill>
                <a:latin typeface="Times New Roman" pitchFamily="18" charset="0"/>
                <a:cs typeface="Times New Roman" pitchFamily="18" charset="0"/>
              </a:rPr>
              <a:t>Project Status</a:t>
            </a:r>
            <a:endParaRPr lang="en-U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762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3200" b="1" dirty="0" smtClean="0">
                <a:solidFill>
                  <a:schemeClr val="tx1"/>
                </a:solidFill>
                <a:latin typeface="Times New Roman" pitchFamily="18" charset="0"/>
                <a:cs typeface="Times New Roman" pitchFamily="18" charset="0"/>
              </a:rPr>
              <a:t>Details to be submitted in Technical Proposal</a:t>
            </a:r>
            <a:endParaRPr lang="en-US" sz="3200" b="1"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371600" y="914400"/>
          <a:ext cx="749808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00" y="2667001"/>
            <a:ext cx="4572000" cy="830997"/>
          </a:xfrm>
          <a:prstGeom prst="rect">
            <a:avLst/>
          </a:prstGeom>
        </p:spPr>
        <p:txBody>
          <a:bodyPr vert="horz" wrap="square" lIns="0" tIns="0" rIns="0" bIns="0" rtlCol="0">
            <a:spAutoFit/>
          </a:bodyPr>
          <a:lstStyle/>
          <a:p>
            <a:pPr marL="12700">
              <a:lnSpc>
                <a:spcPct val="100000"/>
              </a:lnSpc>
            </a:pPr>
            <a:r>
              <a:rPr lang="en-US" sz="5400" b="1" u="none"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latin typeface="Times New Roman" pitchFamily="18" charset="0"/>
                <a:cs typeface="Times New Roman" pitchFamily="18" charset="0"/>
              </a:rPr>
              <a:t>THANK YOU</a:t>
            </a:r>
            <a:endParaRPr sz="5400" b="1" spc="30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381000"/>
            <a:ext cx="7696200" cy="4054956"/>
          </a:xfrm>
          <a:prstGeom prst="rect">
            <a:avLst/>
          </a:prstGeom>
          <a:noFill/>
        </p:spPr>
        <p:txBody>
          <a:bodyPr wrap="square" rtlCol="0">
            <a:spAutoFit/>
          </a:bodyPr>
          <a:lstStyle/>
          <a:p>
            <a:pPr algn="just"/>
            <a:endParaRPr lang="en-US" b="1" u="sng" dirty="0" smtClean="0">
              <a:solidFill>
                <a:schemeClr val="accent2">
                  <a:lumMod val="75000"/>
                </a:schemeClr>
              </a:solidFill>
              <a:latin typeface="Arial Black" pitchFamily="34" charset="0"/>
            </a:endParaRPr>
          </a:p>
          <a:p>
            <a:pPr algn="ctr"/>
            <a:r>
              <a:rPr lang="en-US" b="1" u="sng" dirty="0" smtClean="0">
                <a:solidFill>
                  <a:schemeClr val="accent2">
                    <a:lumMod val="75000"/>
                  </a:schemeClr>
                </a:solidFill>
                <a:latin typeface="Arial Black" pitchFamily="34" charset="0"/>
              </a:rPr>
              <a:t>ENGINEERING, PROCUREMENT AND CONSTRUCTION BASIS (EPC):</a:t>
            </a:r>
          </a:p>
          <a:p>
            <a:pPr marL="228600" indent="-228600" algn="just"/>
            <a:endParaRPr lang="en-US" sz="1050" b="1" u="sng" dirty="0" smtClean="0">
              <a:solidFill>
                <a:schemeClr val="accent2">
                  <a:lumMod val="75000"/>
                </a:schemeClr>
              </a:solidFill>
              <a:latin typeface="Arial Black" pitchFamily="34" charset="0"/>
            </a:endParaRPr>
          </a:p>
          <a:p>
            <a:pPr marL="228600" indent="-228600" algn="just">
              <a:buFont typeface="Arial" pitchFamily="34" charset="0"/>
              <a:buChar char="•"/>
            </a:pPr>
            <a:r>
              <a:rPr lang="en-US" sz="2000" b="1" dirty="0" smtClean="0">
                <a:solidFill>
                  <a:schemeClr val="accent5">
                    <a:lumMod val="50000"/>
                  </a:schemeClr>
                </a:solidFill>
                <a:latin typeface="Times New Roman" pitchFamily="18" charset="0"/>
                <a:cs typeface="Times New Roman" pitchFamily="18" charset="0"/>
              </a:rPr>
              <a:t>Unforeseen Geological Risk @ 5% of DPR Cost is considered  to be paid during the Extraordinary Geological Occurrences (EGO). </a:t>
            </a:r>
          </a:p>
          <a:p>
            <a:pPr marL="228600" indent="-228600" algn="just"/>
            <a:endParaRPr lang="en-US" sz="1100" b="1" dirty="0" smtClean="0">
              <a:solidFill>
                <a:schemeClr val="accent5">
                  <a:lumMod val="50000"/>
                </a:schemeClr>
              </a:solidFill>
              <a:latin typeface="Times New Roman" pitchFamily="18" charset="0"/>
              <a:cs typeface="Times New Roman" pitchFamily="18" charset="0"/>
            </a:endParaRPr>
          </a:p>
          <a:p>
            <a:pPr marL="228600" indent="-228600" algn="just">
              <a:buFont typeface="Arial" pitchFamily="34" charset="0"/>
              <a:buChar char="•"/>
            </a:pPr>
            <a:r>
              <a:rPr lang="en-US" sz="2000" b="1" dirty="0" smtClean="0">
                <a:solidFill>
                  <a:schemeClr val="accent5">
                    <a:lumMod val="50000"/>
                  </a:schemeClr>
                </a:solidFill>
                <a:latin typeface="Times New Roman" pitchFamily="18" charset="0"/>
                <a:cs typeface="Times New Roman" pitchFamily="18" charset="0"/>
              </a:rPr>
              <a:t>Contingencies @2.8% have been taken.</a:t>
            </a:r>
          </a:p>
          <a:p>
            <a:pPr marL="228600" indent="-228600" algn="just">
              <a:buFont typeface="Arial" pitchFamily="34" charset="0"/>
              <a:buChar char="•"/>
            </a:pPr>
            <a:endParaRPr lang="en-US" sz="1100" b="1" dirty="0" smtClean="0">
              <a:solidFill>
                <a:schemeClr val="accent5">
                  <a:lumMod val="50000"/>
                </a:schemeClr>
              </a:solidFill>
              <a:latin typeface="Times New Roman" pitchFamily="18" charset="0"/>
              <a:cs typeface="Times New Roman" pitchFamily="18" charset="0"/>
            </a:endParaRPr>
          </a:p>
          <a:p>
            <a:pPr marL="228600" indent="-228600" algn="just">
              <a:buFont typeface="Arial" pitchFamily="34" charset="0"/>
              <a:buChar char="•"/>
            </a:pPr>
            <a:r>
              <a:rPr lang="en-US" sz="2000" b="1" dirty="0" smtClean="0">
                <a:solidFill>
                  <a:schemeClr val="accent5">
                    <a:lumMod val="50000"/>
                  </a:schemeClr>
                </a:solidFill>
                <a:latin typeface="Times New Roman" pitchFamily="18" charset="0"/>
                <a:cs typeface="Times New Roman" pitchFamily="18" charset="0"/>
              </a:rPr>
              <a:t>Defect Liability Period including Operation &amp; Maintenance cost for 4 years has been taken @ 0.5% of Civil Construction Cost per year.</a:t>
            </a:r>
          </a:p>
          <a:p>
            <a:pPr marL="228600" indent="-228600" algn="just">
              <a:buFont typeface="Arial" pitchFamily="34" charset="0"/>
              <a:buChar char="•"/>
            </a:pPr>
            <a:endParaRPr lang="en-US" sz="1100" b="1" dirty="0" smtClean="0">
              <a:solidFill>
                <a:schemeClr val="accent5">
                  <a:lumMod val="50000"/>
                </a:schemeClr>
              </a:solidFill>
              <a:latin typeface="Times New Roman" pitchFamily="18" charset="0"/>
              <a:cs typeface="Times New Roman" pitchFamily="18" charset="0"/>
            </a:endParaRPr>
          </a:p>
          <a:p>
            <a:pPr marL="228600" indent="-228600" algn="just">
              <a:buFont typeface="Arial" pitchFamily="34" charset="0"/>
              <a:buChar char="•"/>
            </a:pPr>
            <a:r>
              <a:rPr lang="en-US" sz="2000" b="1" dirty="0" smtClean="0">
                <a:solidFill>
                  <a:schemeClr val="accent5">
                    <a:lumMod val="50000"/>
                  </a:schemeClr>
                </a:solidFill>
                <a:latin typeface="Times New Roman" pitchFamily="18" charset="0"/>
                <a:cs typeface="Times New Roman" pitchFamily="18" charset="0"/>
              </a:rPr>
              <a:t>Price Escalation during construction period of 7 years has been taken.</a:t>
            </a:r>
            <a:r>
              <a:rPr lang="en-IN" sz="2000" b="1" dirty="0" smtClean="0">
                <a:solidFill>
                  <a:schemeClr val="accent5">
                    <a:lumMod val="50000"/>
                  </a:schemeClr>
                </a:solidFill>
                <a:latin typeface="Times New Roman" pitchFamily="18" charset="0"/>
                <a:cs typeface="Times New Roman" pitchFamily="18" charset="0"/>
              </a:rPr>
              <a:t> </a:t>
            </a:r>
            <a:endParaRPr lang="en-US" sz="24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0"/>
            <a:ext cx="8153400" cy="744050"/>
          </a:xfrm>
          <a:prstGeom prst="rect">
            <a:avLst/>
          </a:prstGeom>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wrap="square" lIns="0" tIns="310134" rIns="0" bIns="0" rtlCol="0">
            <a:spAutoFit/>
          </a:bodyPr>
          <a:lstStyle/>
          <a:p>
            <a:pPr marL="1971039">
              <a:lnSpc>
                <a:spcPct val="100000"/>
              </a:lnSpc>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SALIENT FEATURES OF TUNNEL</a:t>
            </a:r>
            <a:endPar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1" name="Diagram 10"/>
          <p:cNvGraphicFramePr/>
          <p:nvPr/>
        </p:nvGraphicFramePr>
        <p:xfrm>
          <a:off x="1371600" y="838201"/>
          <a:ext cx="7620000" cy="5601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5"/>
          <p:cNvSpPr txBox="1"/>
          <p:nvPr/>
        </p:nvSpPr>
        <p:spPr>
          <a:xfrm>
            <a:off x="1066801" y="1905001"/>
            <a:ext cx="7086599" cy="1585049"/>
          </a:xfrm>
          <a:prstGeom prst="rect">
            <a:avLst/>
          </a:prstGeom>
        </p:spPr>
        <p:txBody>
          <a:bodyPr vert="horz" wrap="square" lIns="0" tIns="0" rIns="0" bIns="0" rtlCol="0">
            <a:spAutoFit/>
          </a:bodyPr>
          <a:lstStyle/>
          <a:p>
            <a:pPr marL="355600" indent="-342900">
              <a:lnSpc>
                <a:spcPct val="100000"/>
              </a:lnSpc>
              <a:tabLst>
                <a:tab pos="354965" algn="l"/>
                <a:tab pos="355600" algn="l"/>
              </a:tabLst>
            </a:pPr>
            <a:endParaRPr sz="2000">
              <a:solidFill>
                <a:srgbClr val="7030A0"/>
              </a:solidFill>
              <a:latin typeface="Times New Roman" pitchFamily="18" charset="0"/>
              <a:cs typeface="Times New Roman" pitchFamily="18" charset="0"/>
            </a:endParaRPr>
          </a:p>
          <a:p>
            <a:pPr marL="355600" indent="-342900">
              <a:lnSpc>
                <a:spcPct val="100000"/>
              </a:lnSpc>
              <a:spcBef>
                <a:spcPts val="575"/>
              </a:spcBef>
              <a:buFont typeface="Wingdings" pitchFamily="2" charset="2"/>
              <a:buChar char="Ø"/>
              <a:tabLst>
                <a:tab pos="354965" algn="l"/>
                <a:tab pos="355600" algn="l"/>
              </a:tabLst>
            </a:pPr>
            <a:endParaRPr sz="2000">
              <a:solidFill>
                <a:srgbClr val="7030A0"/>
              </a:solidFill>
              <a:latin typeface="Times New Roman" pitchFamily="18" charset="0"/>
              <a:cs typeface="Times New Roman" pitchFamily="18" charset="0"/>
            </a:endParaRPr>
          </a:p>
          <a:p>
            <a:pPr marL="12700">
              <a:lnSpc>
                <a:spcPct val="100000"/>
              </a:lnSpc>
              <a:spcBef>
                <a:spcPts val="575"/>
              </a:spcBef>
            </a:pPr>
            <a:endParaRPr sz="2400">
              <a:latin typeface="Arial"/>
              <a:cs typeface="Arial"/>
            </a:endParaRPr>
          </a:p>
          <a:p>
            <a:pPr marL="12700">
              <a:lnSpc>
                <a:spcPct val="100000"/>
              </a:lnSpc>
              <a:spcBef>
                <a:spcPts val="575"/>
              </a:spcBef>
            </a:pPr>
            <a:endParaRPr sz="2400">
              <a:latin typeface="Arial"/>
              <a:cs typeface="Arial"/>
            </a:endParaRPr>
          </a:p>
        </p:txBody>
      </p:sp>
      <p:sp>
        <p:nvSpPr>
          <p:cNvPr id="12" name="object 12"/>
          <p:cNvSpPr/>
          <p:nvPr/>
        </p:nvSpPr>
        <p:spPr>
          <a:xfrm>
            <a:off x="71438" y="71374"/>
            <a:ext cx="501015" cy="421640"/>
          </a:xfrm>
          <a:custGeom>
            <a:avLst/>
            <a:gdLst/>
            <a:ahLst/>
            <a:cxnLst/>
            <a:rect l="l" t="t" r="r" b="b"/>
            <a:pathLst>
              <a:path w="501015" h="421640">
                <a:moveTo>
                  <a:pt x="0" y="421639"/>
                </a:moveTo>
                <a:lnTo>
                  <a:pt x="501015" y="421639"/>
                </a:lnTo>
                <a:lnTo>
                  <a:pt x="501015" y="0"/>
                </a:lnTo>
                <a:lnTo>
                  <a:pt x="0" y="0"/>
                </a:lnTo>
                <a:lnTo>
                  <a:pt x="0" y="421639"/>
                </a:lnTo>
                <a:close/>
              </a:path>
            </a:pathLst>
          </a:custGeom>
          <a:ln w="9525">
            <a:solidFill>
              <a:srgbClr val="FFFFF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0600" y="0"/>
            <a:ext cx="8153400" cy="744050"/>
          </a:xfrm>
          <a:prstGeom prst="rect">
            <a:avLst/>
          </a:prstGeom>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wrap="square" lIns="0" tIns="310134" rIns="0" bIns="0" rtlCol="0">
            <a:spAutoFit/>
          </a:bodyPr>
          <a:lstStyle/>
          <a:p>
            <a:pPr marL="1971039">
              <a:lnSpc>
                <a:spcPct val="100000"/>
              </a:lnSpc>
            </a:pP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SALIENT FEATURES OF TUNNEL</a:t>
            </a:r>
            <a:endPar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graphicFrame>
        <p:nvGraphicFramePr>
          <p:cNvPr id="11" name="Diagram 10"/>
          <p:cNvGraphicFramePr/>
          <p:nvPr/>
        </p:nvGraphicFramePr>
        <p:xfrm>
          <a:off x="1143000" y="838200"/>
          <a:ext cx="7772400" cy="5867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object 12"/>
          <p:cNvSpPr/>
          <p:nvPr/>
        </p:nvSpPr>
        <p:spPr>
          <a:xfrm>
            <a:off x="71438" y="71374"/>
            <a:ext cx="501015" cy="421640"/>
          </a:xfrm>
          <a:custGeom>
            <a:avLst/>
            <a:gdLst/>
            <a:ahLst/>
            <a:cxnLst/>
            <a:rect l="l" t="t" r="r" b="b"/>
            <a:pathLst>
              <a:path w="501015" h="421640">
                <a:moveTo>
                  <a:pt x="0" y="421639"/>
                </a:moveTo>
                <a:lnTo>
                  <a:pt x="501015" y="421639"/>
                </a:lnTo>
                <a:lnTo>
                  <a:pt x="501015" y="0"/>
                </a:lnTo>
                <a:lnTo>
                  <a:pt x="0" y="0"/>
                </a:lnTo>
                <a:lnTo>
                  <a:pt x="0" y="421639"/>
                </a:lnTo>
                <a:close/>
              </a:path>
            </a:pathLst>
          </a:custGeom>
          <a:ln w="9525">
            <a:solidFill>
              <a:srgbClr val="FFFFFF"/>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685800"/>
          </a:xfrm>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2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FEATURES OF MAIN TUNNEL</a:t>
            </a:r>
            <a:endParaRPr lang="en-US" sz="2800"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219200" y="914400"/>
          <a:ext cx="7696200" cy="4015319"/>
        </p:xfrm>
        <a:graphic>
          <a:graphicData uri="http://schemas.openxmlformats.org/drawingml/2006/table">
            <a:tbl>
              <a:tblPr firstRow="1" bandRow="1">
                <a:tableStyleId>{5C22544A-7EE6-4342-B048-85BDC9FD1C3A}</a:tableStyleId>
              </a:tblPr>
              <a:tblGrid>
                <a:gridCol w="769618"/>
                <a:gridCol w="4361182"/>
                <a:gridCol w="2565400"/>
              </a:tblGrid>
              <a:tr h="826535">
                <a:tc>
                  <a:txBody>
                    <a:bodyPr/>
                    <a:lstStyle/>
                    <a:p>
                      <a:pPr algn="ctr"/>
                      <a:r>
                        <a:rPr lang="en-US" sz="2000" dirty="0" smtClean="0">
                          <a:latin typeface="Times New Roman" pitchFamily="18" charset="0"/>
                          <a:cs typeface="Times New Roman" pitchFamily="18" charset="0"/>
                        </a:rPr>
                        <a:t>S. No.</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PARTICULARS</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LENGTH</a:t>
                      </a:r>
                      <a:endParaRPr lang="en-US" sz="2000" dirty="0">
                        <a:latin typeface="Times New Roman" pitchFamily="18" charset="0"/>
                        <a:cs typeface="Times New Roman" pitchFamily="18" charset="0"/>
                      </a:endParaRPr>
                    </a:p>
                  </a:txBody>
                  <a:tcPr/>
                </a:tc>
              </a:tr>
              <a:tr h="773640">
                <a:tc>
                  <a:txBody>
                    <a:bodyPr/>
                    <a:lstStyle/>
                    <a:p>
                      <a:pPr algn="ctr"/>
                      <a:r>
                        <a:rPr lang="en-US" sz="2000" dirty="0" smtClean="0">
                          <a:latin typeface="Times New Roman" pitchFamily="18" charset="0"/>
                          <a:cs typeface="Times New Roman" pitchFamily="18" charset="0"/>
                        </a:rPr>
                        <a:t>1.</a:t>
                      </a:r>
                      <a:endParaRPr lang="en-US" sz="2000" dirty="0">
                        <a:latin typeface="Times New Roman" pitchFamily="18" charset="0"/>
                        <a:cs typeface="Times New Roman" pitchFamily="18" charset="0"/>
                      </a:endParaRPr>
                    </a:p>
                  </a:txBody>
                  <a:tcPr/>
                </a:tc>
                <a:tc>
                  <a:txBody>
                    <a:bodyPr/>
                    <a:lstStyle/>
                    <a:p>
                      <a:r>
                        <a:rPr lang="en-US" sz="2000" dirty="0" smtClean="0">
                          <a:latin typeface="Times New Roman" pitchFamily="18" charset="0"/>
                          <a:cs typeface="Times New Roman" pitchFamily="18" charset="0"/>
                        </a:rPr>
                        <a:t>Length</a:t>
                      </a:r>
                      <a:r>
                        <a:rPr lang="en-US" sz="2000" baseline="0" dirty="0" smtClean="0">
                          <a:latin typeface="Times New Roman" pitchFamily="18" charset="0"/>
                          <a:cs typeface="Times New Roman" pitchFamily="18" charset="0"/>
                        </a:rPr>
                        <a:t> of Main Tunnel (including cut &amp; cover portals)</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14.15 Km</a:t>
                      </a:r>
                      <a:endParaRPr lang="en-US" sz="2000" dirty="0">
                        <a:latin typeface="Times New Roman" pitchFamily="18" charset="0"/>
                        <a:cs typeface="Times New Roman" pitchFamily="18" charset="0"/>
                      </a:endParaRPr>
                    </a:p>
                  </a:txBody>
                  <a:tcPr/>
                </a:tc>
              </a:tr>
              <a:tr h="773640">
                <a:tc>
                  <a:txBody>
                    <a:bodyPr/>
                    <a:lstStyle/>
                    <a:p>
                      <a:pPr marL="0" algn="ctr" rtl="0" eaLnBrk="1" latinLnBrk="0" hangingPunct="1"/>
                      <a:r>
                        <a:rPr kumimoji="0" lang="en-US" sz="2000" kern="1200" dirty="0" smtClean="0">
                          <a:solidFill>
                            <a:schemeClr val="dk1"/>
                          </a:solidFill>
                          <a:latin typeface="Times New Roman" pitchFamily="18" charset="0"/>
                          <a:ea typeface="+mn-ea"/>
                          <a:cs typeface="Times New Roman" pitchFamily="18" charset="0"/>
                        </a:rPr>
                        <a:t>2.</a:t>
                      </a:r>
                    </a:p>
                  </a:txBody>
                  <a:tcPr/>
                </a:tc>
                <a:tc>
                  <a:txBody>
                    <a:bodyPr/>
                    <a:lstStyle/>
                    <a:p>
                      <a:r>
                        <a:rPr lang="en-US" sz="2000" dirty="0" smtClean="0">
                          <a:latin typeface="Times New Roman" pitchFamily="18" charset="0"/>
                          <a:cs typeface="Times New Roman" pitchFamily="18" charset="0"/>
                        </a:rPr>
                        <a:t>Cut &amp; Cover</a:t>
                      </a:r>
                      <a:r>
                        <a:rPr lang="en-US" sz="2000" baseline="0" dirty="0" smtClean="0">
                          <a:latin typeface="Times New Roman" pitchFamily="18" charset="0"/>
                          <a:cs typeface="Times New Roman" pitchFamily="18" charset="0"/>
                        </a:rPr>
                        <a:t>  (West Portal)</a:t>
                      </a:r>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37.017 m</a:t>
                      </a:r>
                      <a:endParaRPr lang="en-US" sz="2000" dirty="0">
                        <a:latin typeface="Times New Roman" pitchFamily="18" charset="0"/>
                        <a:cs typeface="Times New Roman" pitchFamily="18" charset="0"/>
                      </a:endParaRPr>
                    </a:p>
                  </a:txBody>
                  <a:tcPr/>
                </a:tc>
              </a:tr>
              <a:tr h="867864">
                <a:tc>
                  <a:txBody>
                    <a:bodyPr/>
                    <a:lstStyle/>
                    <a:p>
                      <a:pPr algn="ctr"/>
                      <a:r>
                        <a:rPr lang="en-US" sz="2000" dirty="0" smtClean="0">
                          <a:latin typeface="Times New Roman" pitchFamily="18" charset="0"/>
                          <a:cs typeface="Times New Roman" pitchFamily="18" charset="0"/>
                        </a:rPr>
                        <a:t>3.</a:t>
                      </a:r>
                      <a:endParaRPr lang="en-US" sz="20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latin typeface="Times New Roman" pitchFamily="18" charset="0"/>
                          <a:cs typeface="Times New Roman" pitchFamily="18" charset="0"/>
                        </a:rPr>
                        <a:t>Cut &amp; Cover</a:t>
                      </a:r>
                      <a:r>
                        <a:rPr lang="en-US" sz="2000" baseline="0" dirty="0" smtClean="0">
                          <a:latin typeface="Times New Roman" pitchFamily="18" charset="0"/>
                          <a:cs typeface="Times New Roman" pitchFamily="18" charset="0"/>
                        </a:rPr>
                        <a:t>  (East Portal)</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txBody>
                  <a:tcPr/>
                </a:tc>
                <a:tc>
                  <a:txBody>
                    <a:bodyPr/>
                    <a:lstStyle/>
                    <a:p>
                      <a:pPr algn="l"/>
                      <a:r>
                        <a:rPr lang="en-US" sz="2000" dirty="0" smtClean="0">
                          <a:latin typeface="Times New Roman" pitchFamily="18" charset="0"/>
                          <a:cs typeface="Times New Roman" pitchFamily="18" charset="0"/>
                        </a:rPr>
                        <a:t>30.00</a:t>
                      </a:r>
                      <a:r>
                        <a:rPr lang="en-US" sz="2000" baseline="0" dirty="0" smtClean="0">
                          <a:latin typeface="Times New Roman" pitchFamily="18" charset="0"/>
                          <a:cs typeface="Times New Roman" pitchFamily="18" charset="0"/>
                        </a:rPr>
                        <a:t> m</a:t>
                      </a:r>
                      <a:endParaRPr lang="en-US" sz="2000" dirty="0" smtClean="0">
                        <a:latin typeface="Times New Roman" pitchFamily="18" charset="0"/>
                        <a:cs typeface="Times New Roman" pitchFamily="18" charset="0"/>
                      </a:endParaRPr>
                    </a:p>
                  </a:txBody>
                  <a:tcPr/>
                </a:tc>
              </a:tr>
              <a:tr h="773640">
                <a:tc>
                  <a:txBody>
                    <a:bodyPr/>
                    <a:lstStyle/>
                    <a:p>
                      <a:pPr algn="ctr"/>
                      <a:r>
                        <a:rPr lang="en-US" sz="2000" dirty="0" smtClean="0">
                          <a:latin typeface="Times New Roman" pitchFamily="18" charset="0"/>
                          <a:cs typeface="Times New Roman" pitchFamily="18" charset="0"/>
                        </a:rPr>
                        <a:t>4.</a:t>
                      </a:r>
                      <a:endParaRPr lang="en-US" sz="2000" dirty="0">
                        <a:latin typeface="Times New Roman" pitchFamily="18" charset="0"/>
                        <a:cs typeface="Times New Roman" pitchFamily="18" charset="0"/>
                      </a:endParaRPr>
                    </a:p>
                  </a:txBody>
                  <a:tcPr/>
                </a:tc>
                <a:tc>
                  <a:txBody>
                    <a:bodyPr/>
                    <a:lstStyle/>
                    <a:p>
                      <a:r>
                        <a:rPr lang="en-US" sz="2000" dirty="0" smtClean="0">
                          <a:solidFill>
                            <a:schemeClr val="tx1"/>
                          </a:solidFill>
                          <a:latin typeface="Times New Roman" pitchFamily="18" charset="0"/>
                          <a:cs typeface="Times New Roman" pitchFamily="18" charset="0"/>
                        </a:rPr>
                        <a:t>Total Length of the Project</a:t>
                      </a:r>
                      <a:endParaRPr lang="en-US" sz="2000" dirty="0">
                        <a:solidFill>
                          <a:schemeClr val="tx1"/>
                        </a:solidFill>
                        <a:latin typeface="Times New Roman" pitchFamily="18" charset="0"/>
                        <a:cs typeface="Times New Roman" pitchFamily="18" charset="0"/>
                      </a:endParaRPr>
                    </a:p>
                  </a:txBody>
                  <a:tcPr/>
                </a:tc>
                <a:tc>
                  <a:txBody>
                    <a:bodyPr/>
                    <a:lstStyle/>
                    <a:p>
                      <a:pPr algn="l"/>
                      <a:r>
                        <a:rPr lang="en-US" sz="2000" dirty="0" smtClean="0">
                          <a:solidFill>
                            <a:schemeClr val="tx1"/>
                          </a:solidFill>
                          <a:latin typeface="Times New Roman" pitchFamily="18" charset="0"/>
                          <a:cs typeface="Times New Roman" pitchFamily="18" charset="0"/>
                        </a:rPr>
                        <a:t>14.31 Km</a:t>
                      </a: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8153400" cy="762000"/>
          </a:xfrm>
          <a:effectLst>
            <a:innerShdw blurRad="63500" dist="50800" dir="16200000">
              <a:prstClr val="black">
                <a:alpha val="50000"/>
              </a:prstClr>
            </a:innerShdw>
          </a:effectLst>
        </p:spPr>
        <p:style>
          <a:lnRef idx="1">
            <a:schemeClr val="dk1"/>
          </a:lnRef>
          <a:fillRef idx="2">
            <a:schemeClr val="dk1"/>
          </a:fillRef>
          <a:effectRef idx="1">
            <a:schemeClr val="dk1"/>
          </a:effectRef>
          <a:fontRef idx="minor">
            <a:schemeClr val="dk1"/>
          </a:fontRef>
        </p:style>
        <p:txBody>
          <a:bodyPr>
            <a:normAutofit/>
          </a:bodyPr>
          <a:lstStyle/>
          <a:p>
            <a:pPr algn="ctr"/>
            <a:r>
              <a:rPr lang="en-US" sz="3200" dirty="0" smtClean="0">
                <a:solidFill>
                  <a:schemeClr val="tx1"/>
                </a:solidFill>
                <a:latin typeface="Times New Roman" pitchFamily="18" charset="0"/>
                <a:cs typeface="Times New Roman" pitchFamily="18" charset="0"/>
              </a:rPr>
              <a:t>TUNNEL SYSTEM SOLUTION</a:t>
            </a:r>
            <a:endParaRPr lang="en-US" sz="3200" dirty="0">
              <a:solidFill>
                <a:schemeClr val="tx1"/>
              </a:solidFill>
              <a:latin typeface="Times New Roman" pitchFamily="18" charset="0"/>
              <a:cs typeface="Times New Roman" pitchFamily="18" charset="0"/>
            </a:endParaRPr>
          </a:p>
        </p:txBody>
      </p:sp>
      <p:graphicFrame>
        <p:nvGraphicFramePr>
          <p:cNvPr id="4" name="Diagram 3"/>
          <p:cNvGraphicFramePr/>
          <p:nvPr/>
        </p:nvGraphicFramePr>
        <p:xfrm>
          <a:off x="1447800" y="1600200"/>
          <a:ext cx="7467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838200"/>
          </a:xfrm>
          <a:effectLst>
            <a:innerShdw blurRad="63500" dist="50800" dir="162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200" dirty="0" smtClean="0">
                <a:solidFill>
                  <a:schemeClr val="tx1"/>
                </a:solidFill>
                <a:latin typeface="Times New Roman" pitchFamily="18" charset="0"/>
                <a:cs typeface="Times New Roman" pitchFamily="18" charset="0"/>
              </a:rPr>
              <a:t>Western Portal </a:t>
            </a:r>
            <a:br>
              <a:rPr lang="en-US" sz="3200" dirty="0" smtClean="0">
                <a:solidFill>
                  <a:schemeClr val="tx1"/>
                </a:solidFill>
                <a:latin typeface="Times New Roman" pitchFamily="18" charset="0"/>
                <a:cs typeface="Times New Roman" pitchFamily="18" charset="0"/>
              </a:rPr>
            </a:br>
            <a:r>
              <a:rPr lang="en-US" sz="3200" dirty="0" smtClean="0">
                <a:solidFill>
                  <a:schemeClr val="tx1"/>
                </a:solidFill>
                <a:latin typeface="Times New Roman" pitchFamily="18" charset="0"/>
                <a:cs typeface="Times New Roman" pitchFamily="18" charset="0"/>
              </a:rPr>
              <a:t>(Srinagar side)</a:t>
            </a:r>
            <a:endParaRPr lang="en-US" sz="3200" dirty="0">
              <a:solidFill>
                <a:schemeClr val="tx1"/>
              </a:solidFill>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1435608" y="1447800"/>
          <a:ext cx="74980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1976</TotalTime>
  <Words>1141</Words>
  <Application>Microsoft Office PowerPoint</Application>
  <PresentationFormat>On-screen Show (4:3)</PresentationFormat>
  <Paragraphs>521</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Solstice</vt:lpstr>
      <vt:lpstr> Zojila Tunnel Project on EPC Mode (Jammu &amp; Kashmir) INDIA</vt:lpstr>
      <vt:lpstr>Slide 2</vt:lpstr>
      <vt:lpstr>Project Status</vt:lpstr>
      <vt:lpstr>Slide 4</vt:lpstr>
      <vt:lpstr>SALIENT FEATURES OF TUNNEL</vt:lpstr>
      <vt:lpstr>SALIENT FEATURES OF TUNNEL</vt:lpstr>
      <vt:lpstr>FEATURES OF MAIN TUNNEL</vt:lpstr>
      <vt:lpstr>TUNNEL SYSTEM SOLUTION</vt:lpstr>
      <vt:lpstr>Western Portal  (Srinagar side)</vt:lpstr>
      <vt:lpstr>Eastern Portal (Leh Side)</vt:lpstr>
      <vt:lpstr>Proposed Tunnel Cross Sections  (Main Tunnel)-1</vt:lpstr>
      <vt:lpstr>Proposed Tunnel Cross Sections (Main Tunnel)-2</vt:lpstr>
      <vt:lpstr>Ventilation Shafts</vt:lpstr>
      <vt:lpstr>Facilities &amp; Safety Features</vt:lpstr>
      <vt:lpstr>Facilities &amp; Safety Features</vt:lpstr>
      <vt:lpstr>Function (SCADA SYSTEM) </vt:lpstr>
      <vt:lpstr>Zojila Tunnel-Indicative Geology</vt:lpstr>
      <vt:lpstr> Land Acquisition &amp; Forest Diversion </vt:lpstr>
      <vt:lpstr>Slide 19</vt:lpstr>
      <vt:lpstr>Muck Disposal Sites and Their Capacities</vt:lpstr>
      <vt:lpstr>Photos of Muck-Disposal Sites</vt:lpstr>
      <vt:lpstr>Slide 22</vt:lpstr>
      <vt:lpstr>ZOJILA TUNNEL – PROJECT SITE CONDITIONS</vt:lpstr>
      <vt:lpstr>APRIL MONTH: DAY 1 OF ROUTE OPENING</vt:lpstr>
      <vt:lpstr>MACHINE IN SNOW</vt:lpstr>
      <vt:lpstr>Registered Avalanche Sites Between Baltal and Minamarg</vt:lpstr>
      <vt:lpstr>PRESENT CONDITION (EASTERN PORTAL SIDE)</vt:lpstr>
      <vt:lpstr>PRESENT CONDITION (WESTERN PORTAL SIDE)</vt:lpstr>
      <vt:lpstr>Proposed Modification in the Standard Bid Document on EPC Basis</vt:lpstr>
      <vt:lpstr>Details to be submitted in Technical Proposal</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 MORH AND ZOJI LA TUNNEL FEASIBILITY STUDY</dc:title>
  <dc:creator>ajaysingh</dc:creator>
  <cp:lastModifiedBy>NHIDCL</cp:lastModifiedBy>
  <cp:revision>538</cp:revision>
  <dcterms:created xsi:type="dcterms:W3CDTF">2016-08-09T10:41:05Z</dcterms:created>
  <dcterms:modified xsi:type="dcterms:W3CDTF">2017-05-08T08:12:23Z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2016-08-09T00:00:00Z</vt:filetime>
  </property>
  <property fmtid="{D5CDD505-2E9C-101B-9397-08002B2CF9AE}" pid="3" name="Creator">
    <vt:lpwstr>Microsoft® PowerPoint® 2010</vt:lpwstr>
  </property>
  <property fmtid="{D5CDD505-2E9C-101B-9397-08002B2CF9AE}" pid="4" name="LastSaved">
    <vt:filetime>2016-08-09T00:00:00Z</vt:filetime>
  </property>
</Properties>
</file>